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703" r:id="rId3"/>
    <p:sldMasterId id="2147483714" r:id="rId4"/>
  </p:sldMasterIdLst>
  <p:notesMasterIdLst>
    <p:notesMasterId r:id="rId24"/>
  </p:notesMasterIdLst>
  <p:handoutMasterIdLst>
    <p:handoutMasterId r:id="rId25"/>
  </p:handoutMasterIdLst>
  <p:sldIdLst>
    <p:sldId id="322" r:id="rId5"/>
    <p:sldId id="309" r:id="rId6"/>
    <p:sldId id="320" r:id="rId7"/>
    <p:sldId id="304" r:id="rId8"/>
    <p:sldId id="300" r:id="rId9"/>
    <p:sldId id="307" r:id="rId10"/>
    <p:sldId id="312" r:id="rId11"/>
    <p:sldId id="285" r:id="rId12"/>
    <p:sldId id="290" r:id="rId13"/>
    <p:sldId id="291" r:id="rId14"/>
    <p:sldId id="292" r:id="rId15"/>
    <p:sldId id="266" r:id="rId16"/>
    <p:sldId id="306" r:id="rId17"/>
    <p:sldId id="293" r:id="rId18"/>
    <p:sldId id="298" r:id="rId19"/>
    <p:sldId id="295" r:id="rId20"/>
    <p:sldId id="296" r:id="rId21"/>
    <p:sldId id="297" r:id="rId22"/>
    <p:sldId id="305" r:id="rId23"/>
  </p:sldIdLst>
  <p:sldSz cx="9144000" cy="6858000" type="screen4x3"/>
  <p:notesSz cx="9928225" cy="66690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20">
          <p15:clr>
            <a:srgbClr val="A4A3A4"/>
          </p15:clr>
        </p15:guide>
        <p15:guide id="4" pos="3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7E6A4"/>
    <a:srgbClr val="8BE1FF"/>
    <a:srgbClr val="FF9797"/>
    <a:srgbClr val="FFDAC1"/>
    <a:srgbClr val="FFFF9F"/>
    <a:srgbClr val="FFFFB9"/>
    <a:srgbClr val="B9DCFF"/>
    <a:srgbClr val="FFFFBD"/>
    <a:srgbClr val="E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584" autoAdjust="0"/>
  </p:normalViewPr>
  <p:slideViewPr>
    <p:cSldViewPr snapToGrid="0"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  <p:guide orient="horz" pos="1220"/>
        <p:guide pos="3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06C48-0C96-4E50-8E39-5B602AAC6CB9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9F066D9-022B-4B4A-9471-5453478D0330}">
      <dgm:prSet phldrT="[Text]" custT="1"/>
      <dgm:spPr>
        <a:solidFill>
          <a:srgbClr val="FFFF9F"/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</a:rPr>
            <a:t>Daftar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Seluruh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Harta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Kekayaan</a:t>
          </a:r>
          <a:endParaRPr lang="id-ID" sz="2200" dirty="0">
            <a:solidFill>
              <a:schemeClr val="tx1"/>
            </a:solidFill>
          </a:endParaRPr>
        </a:p>
      </dgm:t>
    </dgm:pt>
    <dgm:pt modelId="{FF67190F-9B01-4F6E-AC38-19B3958638F2}" type="parTrans" cxnId="{4A773094-BF21-4BCC-8BF7-0DB17AD57387}">
      <dgm:prSet/>
      <dgm:spPr/>
      <dgm:t>
        <a:bodyPr/>
        <a:lstStyle/>
        <a:p>
          <a:endParaRPr lang="id-ID" sz="2200">
            <a:solidFill>
              <a:schemeClr val="accent1">
                <a:lumMod val="50000"/>
              </a:schemeClr>
            </a:solidFill>
          </a:endParaRPr>
        </a:p>
      </dgm:t>
    </dgm:pt>
    <dgm:pt modelId="{9B7A1F77-0F9D-485B-980E-813A7B43767C}" type="sibTrans" cxnId="{4A773094-BF21-4BCC-8BF7-0DB17AD57387}">
      <dgm:prSet/>
      <dgm:spPr/>
      <dgm:t>
        <a:bodyPr/>
        <a:lstStyle/>
        <a:p>
          <a:endParaRPr lang="id-ID" sz="2200">
            <a:solidFill>
              <a:schemeClr val="accent1">
                <a:lumMod val="50000"/>
              </a:schemeClr>
            </a:solidFill>
          </a:endParaRPr>
        </a:p>
      </dgm:t>
    </dgm:pt>
    <dgm:pt modelId="{C88E64E8-184B-4A0B-ADD9-815E1CB2084E}">
      <dgm:prSet phldrT="[Text]" custT="1"/>
      <dgm:spPr>
        <a:solidFill>
          <a:srgbClr val="FFFF9F"/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</a:rPr>
            <a:t>Aparatur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Sipil</a:t>
          </a:r>
          <a:r>
            <a:rPr lang="en-US" sz="2200" dirty="0">
              <a:solidFill>
                <a:schemeClr val="tx1"/>
              </a:solidFill>
            </a:rPr>
            <a:t> Negara </a:t>
          </a:r>
          <a:r>
            <a:rPr lang="en-US" sz="2200" dirty="0" err="1">
              <a:solidFill>
                <a:schemeClr val="tx1"/>
              </a:solidFill>
            </a:rPr>
            <a:t>beserta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Pasangan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dan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Anak</a:t>
          </a:r>
          <a:r>
            <a:rPr lang="en-US" sz="2200" dirty="0">
              <a:solidFill>
                <a:schemeClr val="tx1"/>
              </a:solidFill>
            </a:rPr>
            <a:t> yang </a:t>
          </a:r>
          <a:r>
            <a:rPr lang="en-US" sz="2200" dirty="0" err="1">
              <a:solidFill>
                <a:schemeClr val="tx1"/>
              </a:solidFill>
            </a:rPr>
            <a:t>masih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menjadi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tanggungan</a:t>
          </a:r>
          <a:endParaRPr lang="id-ID" sz="2200" dirty="0">
            <a:solidFill>
              <a:schemeClr val="tx1"/>
            </a:solidFill>
          </a:endParaRPr>
        </a:p>
      </dgm:t>
    </dgm:pt>
    <dgm:pt modelId="{427E7F44-2B46-4CEF-AE7F-CD6FE2AFF199}" type="parTrans" cxnId="{1CB8989A-1E6D-4493-9B4A-795DCD210544}">
      <dgm:prSet/>
      <dgm:spPr/>
      <dgm:t>
        <a:bodyPr/>
        <a:lstStyle/>
        <a:p>
          <a:endParaRPr lang="id-ID" sz="2200">
            <a:solidFill>
              <a:schemeClr val="accent1">
                <a:lumMod val="50000"/>
              </a:schemeClr>
            </a:solidFill>
          </a:endParaRPr>
        </a:p>
      </dgm:t>
    </dgm:pt>
    <dgm:pt modelId="{904A45A6-5C9C-46F1-A12A-0F47266C2648}" type="sibTrans" cxnId="{1CB8989A-1E6D-4493-9B4A-795DCD210544}">
      <dgm:prSet/>
      <dgm:spPr/>
      <dgm:t>
        <a:bodyPr/>
        <a:lstStyle/>
        <a:p>
          <a:endParaRPr lang="id-ID" sz="2200">
            <a:solidFill>
              <a:schemeClr val="accent1">
                <a:lumMod val="50000"/>
              </a:schemeClr>
            </a:solidFill>
          </a:endParaRPr>
        </a:p>
      </dgm:t>
    </dgm:pt>
    <dgm:pt modelId="{D30F3EC6-26FF-4DA9-A108-55DE208E18D2}">
      <dgm:prSet phldrT="[Text]" custT="1"/>
      <dgm:spPr>
        <a:solidFill>
          <a:srgbClr val="FFFF9F"/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Yang </a:t>
          </a:r>
          <a:r>
            <a:rPr lang="en-US" sz="2200" dirty="0" err="1">
              <a:solidFill>
                <a:schemeClr val="tx1"/>
              </a:solidFill>
            </a:rPr>
            <a:t>dituangkan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dalam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Formulir</a:t>
          </a:r>
          <a:r>
            <a:rPr lang="en-US" sz="2200" dirty="0">
              <a:solidFill>
                <a:schemeClr val="tx1"/>
              </a:solidFill>
            </a:rPr>
            <a:t> LHKASN yang </a:t>
          </a:r>
          <a:r>
            <a:rPr lang="en-US" sz="2200" dirty="0" err="1">
              <a:solidFill>
                <a:schemeClr val="tx1"/>
              </a:solidFill>
            </a:rPr>
            <a:t>telah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ditetapkan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Men.PANRB</a:t>
          </a:r>
          <a:endParaRPr lang="id-ID" sz="2200" dirty="0">
            <a:solidFill>
              <a:schemeClr val="tx1"/>
            </a:solidFill>
          </a:endParaRPr>
        </a:p>
      </dgm:t>
    </dgm:pt>
    <dgm:pt modelId="{5C306ECE-9C88-4EB7-8E48-28B0F781EF1F}" type="parTrans" cxnId="{884B6C64-5268-4339-A6F1-28D6169C8ADE}">
      <dgm:prSet/>
      <dgm:spPr/>
      <dgm:t>
        <a:bodyPr/>
        <a:lstStyle/>
        <a:p>
          <a:endParaRPr lang="id-ID" sz="2200">
            <a:solidFill>
              <a:schemeClr val="accent1">
                <a:lumMod val="50000"/>
              </a:schemeClr>
            </a:solidFill>
          </a:endParaRPr>
        </a:p>
      </dgm:t>
    </dgm:pt>
    <dgm:pt modelId="{F1C76E10-3D81-442F-9E4E-555DB747B61F}" type="sibTrans" cxnId="{884B6C64-5268-4339-A6F1-28D6169C8ADE}">
      <dgm:prSet/>
      <dgm:spPr/>
      <dgm:t>
        <a:bodyPr/>
        <a:lstStyle/>
        <a:p>
          <a:endParaRPr lang="id-ID" sz="2200">
            <a:solidFill>
              <a:schemeClr val="accent1">
                <a:lumMod val="50000"/>
              </a:schemeClr>
            </a:solidFill>
          </a:endParaRPr>
        </a:p>
      </dgm:t>
    </dgm:pt>
    <dgm:pt modelId="{A8E8C775-4287-4F35-857A-FD74B71DCB9A}" type="pres">
      <dgm:prSet presAssocID="{86206C48-0C96-4E50-8E39-5B602AAC6C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CC8CFB-247C-443E-8670-52A214BBBA7B}" type="pres">
      <dgm:prSet presAssocID="{C9F066D9-022B-4B4A-9471-5453478D0330}" presName="vertOne" presStyleCnt="0"/>
      <dgm:spPr/>
    </dgm:pt>
    <dgm:pt modelId="{B1B84D28-BDA9-4050-B359-7227FACB6FEB}" type="pres">
      <dgm:prSet presAssocID="{C9F066D9-022B-4B4A-9471-5453478D0330}" presName="txOne" presStyleLbl="node0" presStyleIdx="0" presStyleCnt="3" custScaleX="97566" custScaleY="86456" custLinFactNeighborX="1322" custLinFactNeighborY="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F42D2-56CA-4BE8-AAF3-22C29EAEE974}" type="pres">
      <dgm:prSet presAssocID="{C9F066D9-022B-4B4A-9471-5453478D0330}" presName="horzOne" presStyleCnt="0"/>
      <dgm:spPr/>
    </dgm:pt>
    <dgm:pt modelId="{4C232E03-CC67-4582-923C-78372FE0712C}" type="pres">
      <dgm:prSet presAssocID="{9B7A1F77-0F9D-485B-980E-813A7B43767C}" presName="sibSpaceOne" presStyleCnt="0"/>
      <dgm:spPr/>
    </dgm:pt>
    <dgm:pt modelId="{E99D2C56-D8E8-4023-A3B9-F87D1905E32B}" type="pres">
      <dgm:prSet presAssocID="{C88E64E8-184B-4A0B-ADD9-815E1CB2084E}" presName="vertOne" presStyleCnt="0"/>
      <dgm:spPr/>
    </dgm:pt>
    <dgm:pt modelId="{A81CE8F7-BF82-4A57-896D-97D5ED0B0E34}" type="pres">
      <dgm:prSet presAssocID="{C88E64E8-184B-4A0B-ADD9-815E1CB2084E}" presName="txOne" presStyleLbl="node0" presStyleIdx="1" presStyleCnt="3" custScaleX="124457" custScaleY="86456" custLinFactNeighborX="2370" custLinFactNeighborY="2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7B7FE-C041-4A86-966F-301FD1A2912C}" type="pres">
      <dgm:prSet presAssocID="{C88E64E8-184B-4A0B-ADD9-815E1CB2084E}" presName="horzOne" presStyleCnt="0"/>
      <dgm:spPr/>
    </dgm:pt>
    <dgm:pt modelId="{BA47347D-F372-439E-8077-7C90B56976F8}" type="pres">
      <dgm:prSet presAssocID="{904A45A6-5C9C-46F1-A12A-0F47266C2648}" presName="sibSpaceOne" presStyleCnt="0"/>
      <dgm:spPr/>
    </dgm:pt>
    <dgm:pt modelId="{A8DFA410-5B5D-4AAC-AB15-7FCC9C649126}" type="pres">
      <dgm:prSet presAssocID="{D30F3EC6-26FF-4DA9-A108-55DE208E18D2}" presName="vertOne" presStyleCnt="0"/>
      <dgm:spPr/>
    </dgm:pt>
    <dgm:pt modelId="{61C6E897-4FEF-4270-B0A3-0DAA614E1FC4}" type="pres">
      <dgm:prSet presAssocID="{D30F3EC6-26FF-4DA9-A108-55DE208E18D2}" presName="txOne" presStyleLbl="node0" presStyleIdx="2" presStyleCnt="3" custScaleX="119571" custScaleY="86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46D160-8966-4E6F-A28A-673158ACA890}" type="pres">
      <dgm:prSet presAssocID="{D30F3EC6-26FF-4DA9-A108-55DE208E18D2}" presName="horzOne" presStyleCnt="0"/>
      <dgm:spPr/>
    </dgm:pt>
  </dgm:ptLst>
  <dgm:cxnLst>
    <dgm:cxn modelId="{59F6CDE9-A8A0-48C6-B2EB-6A32FAA13BE3}" type="presOf" srcId="{86206C48-0C96-4E50-8E39-5B602AAC6CB9}" destId="{A8E8C775-4287-4F35-857A-FD74B71DCB9A}" srcOrd="0" destOrd="0" presId="urn:microsoft.com/office/officeart/2005/8/layout/hierarchy4"/>
    <dgm:cxn modelId="{1CB8989A-1E6D-4493-9B4A-795DCD210544}" srcId="{86206C48-0C96-4E50-8E39-5B602AAC6CB9}" destId="{C88E64E8-184B-4A0B-ADD9-815E1CB2084E}" srcOrd="1" destOrd="0" parTransId="{427E7F44-2B46-4CEF-AE7F-CD6FE2AFF199}" sibTransId="{904A45A6-5C9C-46F1-A12A-0F47266C2648}"/>
    <dgm:cxn modelId="{4A773094-BF21-4BCC-8BF7-0DB17AD57387}" srcId="{86206C48-0C96-4E50-8E39-5B602AAC6CB9}" destId="{C9F066D9-022B-4B4A-9471-5453478D0330}" srcOrd="0" destOrd="0" parTransId="{FF67190F-9B01-4F6E-AC38-19B3958638F2}" sibTransId="{9B7A1F77-0F9D-485B-980E-813A7B43767C}"/>
    <dgm:cxn modelId="{79B49713-D391-4F05-9454-10001E783A65}" type="presOf" srcId="{C88E64E8-184B-4A0B-ADD9-815E1CB2084E}" destId="{A81CE8F7-BF82-4A57-896D-97D5ED0B0E34}" srcOrd="0" destOrd="0" presId="urn:microsoft.com/office/officeart/2005/8/layout/hierarchy4"/>
    <dgm:cxn modelId="{A5F32AAC-3D7E-4560-8726-1F5A199EAA4F}" type="presOf" srcId="{C9F066D9-022B-4B4A-9471-5453478D0330}" destId="{B1B84D28-BDA9-4050-B359-7227FACB6FEB}" srcOrd="0" destOrd="0" presId="urn:microsoft.com/office/officeart/2005/8/layout/hierarchy4"/>
    <dgm:cxn modelId="{884B6C64-5268-4339-A6F1-28D6169C8ADE}" srcId="{86206C48-0C96-4E50-8E39-5B602AAC6CB9}" destId="{D30F3EC6-26FF-4DA9-A108-55DE208E18D2}" srcOrd="2" destOrd="0" parTransId="{5C306ECE-9C88-4EB7-8E48-28B0F781EF1F}" sibTransId="{F1C76E10-3D81-442F-9E4E-555DB747B61F}"/>
    <dgm:cxn modelId="{8F6C00C3-8ECD-4C0F-AB2C-B79983FE181B}" type="presOf" srcId="{D30F3EC6-26FF-4DA9-A108-55DE208E18D2}" destId="{61C6E897-4FEF-4270-B0A3-0DAA614E1FC4}" srcOrd="0" destOrd="0" presId="urn:microsoft.com/office/officeart/2005/8/layout/hierarchy4"/>
    <dgm:cxn modelId="{4190168C-CEEC-41D4-9A47-D56F2470A884}" type="presParOf" srcId="{A8E8C775-4287-4F35-857A-FD74B71DCB9A}" destId="{86CC8CFB-247C-443E-8670-52A214BBBA7B}" srcOrd="0" destOrd="0" presId="urn:microsoft.com/office/officeart/2005/8/layout/hierarchy4"/>
    <dgm:cxn modelId="{4A14E160-D907-438C-9D4B-23A8EA0FD8EF}" type="presParOf" srcId="{86CC8CFB-247C-443E-8670-52A214BBBA7B}" destId="{B1B84D28-BDA9-4050-B359-7227FACB6FEB}" srcOrd="0" destOrd="0" presId="urn:microsoft.com/office/officeart/2005/8/layout/hierarchy4"/>
    <dgm:cxn modelId="{907C4182-A862-4EE6-924A-3E5B5744077F}" type="presParOf" srcId="{86CC8CFB-247C-443E-8670-52A214BBBA7B}" destId="{DEEF42D2-56CA-4BE8-AAF3-22C29EAEE974}" srcOrd="1" destOrd="0" presId="urn:microsoft.com/office/officeart/2005/8/layout/hierarchy4"/>
    <dgm:cxn modelId="{459E4824-4FB9-4241-9AA8-6951149AFFCF}" type="presParOf" srcId="{A8E8C775-4287-4F35-857A-FD74B71DCB9A}" destId="{4C232E03-CC67-4582-923C-78372FE0712C}" srcOrd="1" destOrd="0" presId="urn:microsoft.com/office/officeart/2005/8/layout/hierarchy4"/>
    <dgm:cxn modelId="{204813FE-D50D-4156-B0E3-4C91C89B051F}" type="presParOf" srcId="{A8E8C775-4287-4F35-857A-FD74B71DCB9A}" destId="{E99D2C56-D8E8-4023-A3B9-F87D1905E32B}" srcOrd="2" destOrd="0" presId="urn:microsoft.com/office/officeart/2005/8/layout/hierarchy4"/>
    <dgm:cxn modelId="{ECF1AA05-6766-400E-A70D-F256AE5FC7CC}" type="presParOf" srcId="{E99D2C56-D8E8-4023-A3B9-F87D1905E32B}" destId="{A81CE8F7-BF82-4A57-896D-97D5ED0B0E34}" srcOrd="0" destOrd="0" presId="urn:microsoft.com/office/officeart/2005/8/layout/hierarchy4"/>
    <dgm:cxn modelId="{198131CF-599A-4607-87A4-D1915B0FA09F}" type="presParOf" srcId="{E99D2C56-D8E8-4023-A3B9-F87D1905E32B}" destId="{0907B7FE-C041-4A86-966F-301FD1A2912C}" srcOrd="1" destOrd="0" presId="urn:microsoft.com/office/officeart/2005/8/layout/hierarchy4"/>
    <dgm:cxn modelId="{A4975B7C-560E-4F5F-9916-071A967C1C5D}" type="presParOf" srcId="{A8E8C775-4287-4F35-857A-FD74B71DCB9A}" destId="{BA47347D-F372-439E-8077-7C90B56976F8}" srcOrd="3" destOrd="0" presId="urn:microsoft.com/office/officeart/2005/8/layout/hierarchy4"/>
    <dgm:cxn modelId="{769106A8-4FFC-468F-8715-33EACEE9ABC5}" type="presParOf" srcId="{A8E8C775-4287-4F35-857A-FD74B71DCB9A}" destId="{A8DFA410-5B5D-4AAC-AB15-7FCC9C649126}" srcOrd="4" destOrd="0" presId="urn:microsoft.com/office/officeart/2005/8/layout/hierarchy4"/>
    <dgm:cxn modelId="{FC372D5A-73AF-42E8-95B5-C2848FCB2B69}" type="presParOf" srcId="{A8DFA410-5B5D-4AAC-AB15-7FCC9C649126}" destId="{61C6E897-4FEF-4270-B0A3-0DAA614E1FC4}" srcOrd="0" destOrd="0" presId="urn:microsoft.com/office/officeart/2005/8/layout/hierarchy4"/>
    <dgm:cxn modelId="{2CA8248D-2908-4B2F-A1F7-1B247DBE7DB0}" type="presParOf" srcId="{A8DFA410-5B5D-4AAC-AB15-7FCC9C649126}" destId="{5C46D160-8966-4E6F-A28A-673158ACA8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D544B-6DCE-495B-BF8C-066862ADE7B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3881E0F-41AE-44F8-85C6-1D4A79211F6D}">
      <dgm:prSet phldrT="[Text]" custT="1"/>
      <dgm:spPr>
        <a:solidFill>
          <a:srgbClr val="CBD9EB"/>
        </a:solidFill>
      </dgm:spPr>
      <dgm:t>
        <a:bodyPr lIns="182880" rIns="182880"/>
        <a:lstStyle/>
        <a:p>
          <a:r>
            <a:rPr lang="en-US" sz="3200" dirty="0" err="1">
              <a:solidFill>
                <a:schemeClr val="tx1"/>
              </a:solidFill>
            </a:rPr>
            <a:t>Mengunduh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dari</a:t>
          </a:r>
          <a:r>
            <a:rPr lang="en-US" sz="3200" dirty="0">
              <a:solidFill>
                <a:schemeClr val="tx1"/>
              </a:solidFill>
            </a:rPr>
            <a:t> www.menpan.go.id,  </a:t>
          </a:r>
          <a:r>
            <a:rPr lang="en-US" sz="3200" dirty="0" err="1">
              <a:solidFill>
                <a:schemeClr val="tx1"/>
              </a:solidFill>
            </a:rPr>
            <a:t>versi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xls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atau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pdf</a:t>
          </a:r>
          <a:endParaRPr lang="id-ID" sz="3200" dirty="0">
            <a:solidFill>
              <a:schemeClr val="tx1"/>
            </a:solidFill>
          </a:endParaRPr>
        </a:p>
      </dgm:t>
    </dgm:pt>
    <dgm:pt modelId="{57934D69-FB5F-428F-AD71-4BAD9F762A89}" type="parTrans" cxnId="{1CB9EDA3-62D2-4F35-98CC-A1A05391020C}">
      <dgm:prSet/>
      <dgm:spPr/>
      <dgm:t>
        <a:bodyPr/>
        <a:lstStyle/>
        <a:p>
          <a:endParaRPr lang="id-ID" sz="2400"/>
        </a:p>
      </dgm:t>
    </dgm:pt>
    <dgm:pt modelId="{D687595A-B771-4BF3-8B64-5E9E46337915}" type="sibTrans" cxnId="{1CB9EDA3-62D2-4F35-98CC-A1A05391020C}">
      <dgm:prSet/>
      <dgm:spPr/>
      <dgm:t>
        <a:bodyPr/>
        <a:lstStyle/>
        <a:p>
          <a:endParaRPr lang="id-ID" sz="2400"/>
        </a:p>
      </dgm:t>
    </dgm:pt>
    <dgm:pt modelId="{5FDD5C7B-A856-46E1-B70F-F02CB68ED13F}">
      <dgm:prSet phldrT="[Text]" custT="1"/>
      <dgm:spPr/>
      <dgm:t>
        <a:bodyPr lIns="182880" rIns="182880"/>
        <a:lstStyle/>
        <a:p>
          <a:r>
            <a:rPr lang="en-US" sz="3200" dirty="0" err="1">
              <a:solidFill>
                <a:schemeClr val="tx1"/>
              </a:solidFill>
            </a:rPr>
            <a:t>Menggandakan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Formulir</a:t>
          </a:r>
          <a:r>
            <a:rPr lang="en-US" sz="3200" dirty="0">
              <a:solidFill>
                <a:schemeClr val="tx1"/>
              </a:solidFill>
            </a:rPr>
            <a:t> LHKASN </a:t>
          </a:r>
          <a:r>
            <a:rPr lang="en-US" sz="3200" dirty="0" err="1">
              <a:solidFill>
                <a:schemeClr val="tx1"/>
              </a:solidFill>
            </a:rPr>
            <a:t>sesuai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kebutuhan</a:t>
          </a:r>
          <a:endParaRPr lang="id-ID" sz="3200" dirty="0">
            <a:solidFill>
              <a:schemeClr val="tx1"/>
            </a:solidFill>
          </a:endParaRPr>
        </a:p>
      </dgm:t>
    </dgm:pt>
    <dgm:pt modelId="{7CEBEDAC-AE68-4B10-BA63-36DDFD0D9FCA}" type="parTrans" cxnId="{F5202525-6F67-4297-9081-29C8D011B95B}">
      <dgm:prSet/>
      <dgm:spPr/>
      <dgm:t>
        <a:bodyPr/>
        <a:lstStyle/>
        <a:p>
          <a:endParaRPr lang="id-ID" sz="2400"/>
        </a:p>
      </dgm:t>
    </dgm:pt>
    <dgm:pt modelId="{E5876882-1116-46FB-91C7-DBD844EFCCCD}" type="sibTrans" cxnId="{F5202525-6F67-4297-9081-29C8D011B95B}">
      <dgm:prSet/>
      <dgm:spPr/>
      <dgm:t>
        <a:bodyPr/>
        <a:lstStyle/>
        <a:p>
          <a:endParaRPr lang="id-ID" sz="2400"/>
        </a:p>
      </dgm:t>
    </dgm:pt>
    <dgm:pt modelId="{2626B9B8-2FEE-4451-BAC2-4AC5092B1A70}">
      <dgm:prSet phldrT="[Text]" custT="1"/>
      <dgm:spPr>
        <a:solidFill>
          <a:srgbClr val="FFB481"/>
        </a:solidFill>
      </dgm:spPr>
      <dgm:t>
        <a:bodyPr lIns="182880" rIns="182880"/>
        <a:lstStyle/>
        <a:p>
          <a:r>
            <a:rPr lang="id-ID" sz="3200" b="1" dirty="0">
              <a:solidFill>
                <a:schemeClr val="tx1"/>
              </a:solidFill>
            </a:rPr>
            <a:t>Menggunakan aplikasi Si-Harka</a:t>
          </a:r>
        </a:p>
      </dgm:t>
    </dgm:pt>
    <dgm:pt modelId="{5AC226E7-09F2-43EE-9EE0-860230269CEF}" type="parTrans" cxnId="{F9E45D3F-B512-40F0-823D-9C17D11D043E}">
      <dgm:prSet/>
      <dgm:spPr/>
      <dgm:t>
        <a:bodyPr/>
        <a:lstStyle/>
        <a:p>
          <a:endParaRPr lang="id-ID" sz="2400"/>
        </a:p>
      </dgm:t>
    </dgm:pt>
    <dgm:pt modelId="{E0768A5E-C526-4673-AF55-E18BE7D48764}" type="sibTrans" cxnId="{F9E45D3F-B512-40F0-823D-9C17D11D043E}">
      <dgm:prSet/>
      <dgm:spPr/>
      <dgm:t>
        <a:bodyPr/>
        <a:lstStyle/>
        <a:p>
          <a:endParaRPr lang="id-ID" sz="2400"/>
        </a:p>
      </dgm:t>
    </dgm:pt>
    <dgm:pt modelId="{C083501E-8033-4E35-8C9F-B3F0423E72E1}" type="pres">
      <dgm:prSet presAssocID="{7A2D544B-6DCE-495B-BF8C-066862ADE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EE812-A1B5-47B8-BB6F-0C36DA6DE4DF}" type="pres">
      <dgm:prSet presAssocID="{33881E0F-41AE-44F8-85C6-1D4A79211F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98AE4-EA3A-4F0B-81D8-762336041EA8}" type="pres">
      <dgm:prSet presAssocID="{D687595A-B771-4BF3-8B64-5E9E46337915}" presName="spacer" presStyleCnt="0"/>
      <dgm:spPr/>
    </dgm:pt>
    <dgm:pt modelId="{F721B628-C01B-4D86-97DD-C267AD45C37E}" type="pres">
      <dgm:prSet presAssocID="{5FDD5C7B-A856-46E1-B70F-F02CB68ED1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3487C-3351-4A38-A4D3-49695355F21A}" type="pres">
      <dgm:prSet presAssocID="{E5876882-1116-46FB-91C7-DBD844EFCCCD}" presName="spacer" presStyleCnt="0"/>
      <dgm:spPr/>
    </dgm:pt>
    <dgm:pt modelId="{C7C3935C-0D29-40D2-B405-08E5A395C9B8}" type="pres">
      <dgm:prSet presAssocID="{2626B9B8-2FEE-4451-BAC2-4AC5092B1A70}" presName="parentText" presStyleLbl="node1" presStyleIdx="2" presStyleCnt="3" custScaleX="100000" custLinFactNeighborX="21309" custLinFactNeighborY="277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DD421-1AFB-4177-98A1-15D8A8ABFD14}" type="presOf" srcId="{5FDD5C7B-A856-46E1-B70F-F02CB68ED13F}" destId="{F721B628-C01B-4D86-97DD-C267AD45C37E}" srcOrd="0" destOrd="0" presId="urn:microsoft.com/office/officeart/2005/8/layout/vList2"/>
    <dgm:cxn modelId="{F9E45D3F-B512-40F0-823D-9C17D11D043E}" srcId="{7A2D544B-6DCE-495B-BF8C-066862ADE7B4}" destId="{2626B9B8-2FEE-4451-BAC2-4AC5092B1A70}" srcOrd="2" destOrd="0" parTransId="{5AC226E7-09F2-43EE-9EE0-860230269CEF}" sibTransId="{E0768A5E-C526-4673-AF55-E18BE7D48764}"/>
    <dgm:cxn modelId="{F5202525-6F67-4297-9081-29C8D011B95B}" srcId="{7A2D544B-6DCE-495B-BF8C-066862ADE7B4}" destId="{5FDD5C7B-A856-46E1-B70F-F02CB68ED13F}" srcOrd="1" destOrd="0" parTransId="{7CEBEDAC-AE68-4B10-BA63-36DDFD0D9FCA}" sibTransId="{E5876882-1116-46FB-91C7-DBD844EFCCCD}"/>
    <dgm:cxn modelId="{1CB9EDA3-62D2-4F35-98CC-A1A05391020C}" srcId="{7A2D544B-6DCE-495B-BF8C-066862ADE7B4}" destId="{33881E0F-41AE-44F8-85C6-1D4A79211F6D}" srcOrd="0" destOrd="0" parTransId="{57934D69-FB5F-428F-AD71-4BAD9F762A89}" sibTransId="{D687595A-B771-4BF3-8B64-5E9E46337915}"/>
    <dgm:cxn modelId="{F9331463-6767-44B9-863C-C981F47BE5AC}" type="presOf" srcId="{7A2D544B-6DCE-495B-BF8C-066862ADE7B4}" destId="{C083501E-8033-4E35-8C9F-B3F0423E72E1}" srcOrd="0" destOrd="0" presId="urn:microsoft.com/office/officeart/2005/8/layout/vList2"/>
    <dgm:cxn modelId="{A7EAA8C4-991C-4764-9A0E-A30B18DAAE40}" type="presOf" srcId="{2626B9B8-2FEE-4451-BAC2-4AC5092B1A70}" destId="{C7C3935C-0D29-40D2-B405-08E5A395C9B8}" srcOrd="0" destOrd="0" presId="urn:microsoft.com/office/officeart/2005/8/layout/vList2"/>
    <dgm:cxn modelId="{471DBCD7-E3D2-4908-AC71-909D887168B6}" type="presOf" srcId="{33881E0F-41AE-44F8-85C6-1D4A79211F6D}" destId="{D28EE812-A1B5-47B8-BB6F-0C36DA6DE4DF}" srcOrd="0" destOrd="0" presId="urn:microsoft.com/office/officeart/2005/8/layout/vList2"/>
    <dgm:cxn modelId="{E31EC1EC-E8FE-4E51-B284-A09AF3F11B76}" type="presParOf" srcId="{C083501E-8033-4E35-8C9F-B3F0423E72E1}" destId="{D28EE812-A1B5-47B8-BB6F-0C36DA6DE4DF}" srcOrd="0" destOrd="0" presId="urn:microsoft.com/office/officeart/2005/8/layout/vList2"/>
    <dgm:cxn modelId="{229EEEF8-CCB4-4231-A019-760433ABD8D4}" type="presParOf" srcId="{C083501E-8033-4E35-8C9F-B3F0423E72E1}" destId="{0AB98AE4-EA3A-4F0B-81D8-762336041EA8}" srcOrd="1" destOrd="0" presId="urn:microsoft.com/office/officeart/2005/8/layout/vList2"/>
    <dgm:cxn modelId="{80C254B1-92B9-4F28-92A3-B8A77F59D6D5}" type="presParOf" srcId="{C083501E-8033-4E35-8C9F-B3F0423E72E1}" destId="{F721B628-C01B-4D86-97DD-C267AD45C37E}" srcOrd="2" destOrd="0" presId="urn:microsoft.com/office/officeart/2005/8/layout/vList2"/>
    <dgm:cxn modelId="{DB86B478-19B3-4B05-B16F-E5EEA8D7607E}" type="presParOf" srcId="{C083501E-8033-4E35-8C9F-B3F0423E72E1}" destId="{B213487C-3351-4A38-A4D3-49695355F21A}" srcOrd="3" destOrd="0" presId="urn:microsoft.com/office/officeart/2005/8/layout/vList2"/>
    <dgm:cxn modelId="{FB452A26-891F-4F64-8E3A-3FB06AF06CC0}" type="presParOf" srcId="{C083501E-8033-4E35-8C9F-B3F0423E72E1}" destId="{C7C3935C-0D29-40D2-B405-08E5A395C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C4759B-6E65-4FDA-B70E-63E1F6521D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53330E9-49E9-44BD-9EF6-059BE858414A}">
      <dgm:prSet phldrT="[Text]" custT="1"/>
      <dgm:spPr>
        <a:solidFill>
          <a:schemeClr val="accent2"/>
        </a:solidFill>
        <a:effectLst>
          <a:outerShdw blurRad="50800" dist="38100" dir="18900000" sx="102000" sy="102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DATA PRIBADI DAN KELUARGA</a:t>
          </a:r>
          <a:endParaRPr lang="id-ID" sz="1800" b="1" dirty="0">
            <a:solidFill>
              <a:schemeClr val="tx1"/>
            </a:solidFill>
          </a:endParaRPr>
        </a:p>
      </dgm:t>
    </dgm:pt>
    <dgm:pt modelId="{E76D2977-54B7-419F-87FA-B1E668E978D5}" type="parTrans" cxnId="{C161F29B-D7EF-46C6-A081-13E0D6043CBD}">
      <dgm:prSet/>
      <dgm:spPr/>
      <dgm:t>
        <a:bodyPr/>
        <a:lstStyle/>
        <a:p>
          <a:endParaRPr lang="id-ID"/>
        </a:p>
      </dgm:t>
    </dgm:pt>
    <dgm:pt modelId="{26F7F9B7-E268-4925-907A-AE76328A78BB}" type="sibTrans" cxnId="{C161F29B-D7EF-46C6-A081-13E0D6043CBD}">
      <dgm:prSet/>
      <dgm:spPr/>
      <dgm:t>
        <a:bodyPr/>
        <a:lstStyle/>
        <a:p>
          <a:endParaRPr lang="id-ID"/>
        </a:p>
      </dgm:t>
    </dgm:pt>
    <dgm:pt modelId="{42B58100-7778-4681-91DD-D98FD6A8F791}">
      <dgm:prSet phldrT="[Text]"/>
      <dgm:spPr>
        <a:solidFill>
          <a:srgbClr val="FFFF00"/>
        </a:solidFill>
        <a:effectLst>
          <a:outerShdw blurRad="50800" dist="38100" dir="18900000" sx="102000" sy="102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HARTA KEKAYAAN</a:t>
          </a:r>
        </a:p>
      </dgm:t>
    </dgm:pt>
    <dgm:pt modelId="{71FC7D42-6ADF-4D13-81C9-DDDA463A57F3}" type="parTrans" cxnId="{6E540576-0613-484F-B113-F5AC05CFDB83}">
      <dgm:prSet/>
      <dgm:spPr/>
      <dgm:t>
        <a:bodyPr/>
        <a:lstStyle/>
        <a:p>
          <a:endParaRPr lang="id-ID"/>
        </a:p>
      </dgm:t>
    </dgm:pt>
    <dgm:pt modelId="{98CA4DDC-1F36-4407-A989-DFE11A03168F}" type="sibTrans" cxnId="{6E540576-0613-484F-B113-F5AC05CFDB83}">
      <dgm:prSet/>
      <dgm:spPr/>
      <dgm:t>
        <a:bodyPr/>
        <a:lstStyle/>
        <a:p>
          <a:endParaRPr lang="id-ID"/>
        </a:p>
      </dgm:t>
    </dgm:pt>
    <dgm:pt modelId="{DD3BB2C6-7176-4AAB-A388-8F158D6F5C3A}">
      <dgm:prSet phldrT="[Text]"/>
      <dgm:spPr/>
      <dgm:t>
        <a:bodyPr/>
        <a:lstStyle/>
        <a:p>
          <a:r>
            <a:rPr lang="id-ID" dirty="0"/>
            <a:t>Harta Bergerak</a:t>
          </a:r>
        </a:p>
      </dgm:t>
    </dgm:pt>
    <dgm:pt modelId="{01B5C670-097B-4F21-AD29-B252ECED0DFD}" type="parTrans" cxnId="{72782DF8-51EA-4119-B5CB-08AC7D5086F4}">
      <dgm:prSet/>
      <dgm:spPr/>
      <dgm:t>
        <a:bodyPr/>
        <a:lstStyle/>
        <a:p>
          <a:endParaRPr lang="id-ID"/>
        </a:p>
      </dgm:t>
    </dgm:pt>
    <dgm:pt modelId="{34378A99-0974-470E-B98C-A2907C186E98}" type="sibTrans" cxnId="{72782DF8-51EA-4119-B5CB-08AC7D5086F4}">
      <dgm:prSet/>
      <dgm:spPr/>
      <dgm:t>
        <a:bodyPr/>
        <a:lstStyle/>
        <a:p>
          <a:endParaRPr lang="id-ID"/>
        </a:p>
      </dgm:t>
    </dgm:pt>
    <dgm:pt modelId="{9FA08417-8E36-4DBC-92D0-4558EC0D9FCA}">
      <dgm:prSet phldrT="[Text]"/>
      <dgm:spPr/>
      <dgm:t>
        <a:bodyPr/>
        <a:lstStyle/>
        <a:p>
          <a:r>
            <a:rPr lang="id-ID" dirty="0"/>
            <a:t>Harta Tidak Bergerak</a:t>
          </a:r>
        </a:p>
      </dgm:t>
    </dgm:pt>
    <dgm:pt modelId="{38E45B93-4BF9-42D3-B012-5C4A8177E873}" type="parTrans" cxnId="{F2269B21-47CE-4042-B2F4-7133EA2BF85A}">
      <dgm:prSet/>
      <dgm:spPr/>
      <dgm:t>
        <a:bodyPr/>
        <a:lstStyle/>
        <a:p>
          <a:endParaRPr lang="id-ID"/>
        </a:p>
      </dgm:t>
    </dgm:pt>
    <dgm:pt modelId="{0BEFA372-66D0-4853-9378-AE0998460E07}" type="sibTrans" cxnId="{F2269B21-47CE-4042-B2F4-7133EA2BF85A}">
      <dgm:prSet/>
      <dgm:spPr/>
      <dgm:t>
        <a:bodyPr/>
        <a:lstStyle/>
        <a:p>
          <a:endParaRPr lang="id-ID"/>
        </a:p>
      </dgm:t>
    </dgm:pt>
    <dgm:pt modelId="{CFCB7408-09DA-438A-BF5E-0A225CA8511D}">
      <dgm:prSet phldrT="[Text]"/>
      <dgm:spPr/>
      <dgm:t>
        <a:bodyPr/>
        <a:lstStyle/>
        <a:p>
          <a:r>
            <a:rPr lang="en-US" dirty="0"/>
            <a:t>Data Pribadi</a:t>
          </a:r>
          <a:endParaRPr lang="id-ID" dirty="0"/>
        </a:p>
      </dgm:t>
    </dgm:pt>
    <dgm:pt modelId="{9C65A782-AD72-4CC2-BCF1-20F402642AF2}" type="parTrans" cxnId="{614CF164-E3D3-4367-8151-B123174AD33B}">
      <dgm:prSet/>
      <dgm:spPr/>
      <dgm:t>
        <a:bodyPr/>
        <a:lstStyle/>
        <a:p>
          <a:endParaRPr lang="id-ID"/>
        </a:p>
      </dgm:t>
    </dgm:pt>
    <dgm:pt modelId="{8412458C-35D8-46D1-BDD9-35704E87C5E3}" type="sibTrans" cxnId="{614CF164-E3D3-4367-8151-B123174AD33B}">
      <dgm:prSet/>
      <dgm:spPr/>
      <dgm:t>
        <a:bodyPr/>
        <a:lstStyle/>
        <a:p>
          <a:endParaRPr lang="id-ID"/>
        </a:p>
      </dgm:t>
    </dgm:pt>
    <dgm:pt modelId="{A762FE7A-999A-4E7B-86D9-02393FF196B5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Istri</a:t>
          </a:r>
          <a:r>
            <a:rPr lang="en-US" dirty="0"/>
            <a:t>/</a:t>
          </a:r>
          <a:r>
            <a:rPr lang="en-US" dirty="0" err="1"/>
            <a:t>Suami</a:t>
          </a:r>
          <a:endParaRPr lang="id-ID" dirty="0"/>
        </a:p>
      </dgm:t>
    </dgm:pt>
    <dgm:pt modelId="{B05FCF8C-0795-4249-8381-665BB7F10970}" type="parTrans" cxnId="{A2E044A8-D18B-4229-9648-E4EA81A5E6FD}">
      <dgm:prSet/>
      <dgm:spPr/>
      <dgm:t>
        <a:bodyPr/>
        <a:lstStyle/>
        <a:p>
          <a:endParaRPr lang="id-ID"/>
        </a:p>
      </dgm:t>
    </dgm:pt>
    <dgm:pt modelId="{C36C11DE-493A-4BCE-A317-9D88672E2201}" type="sibTrans" cxnId="{A2E044A8-D18B-4229-9648-E4EA81A5E6FD}">
      <dgm:prSet/>
      <dgm:spPr/>
      <dgm:t>
        <a:bodyPr/>
        <a:lstStyle/>
        <a:p>
          <a:endParaRPr lang="id-ID"/>
        </a:p>
      </dgm:t>
    </dgm:pt>
    <dgm:pt modelId="{31CAD0B0-1D25-4D4D-9C05-B09EA13C0FEC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Anak</a:t>
          </a:r>
          <a:r>
            <a:rPr lang="en-US" dirty="0"/>
            <a:t> </a:t>
          </a:r>
          <a:r>
            <a:rPr lang="en-US" dirty="0" err="1"/>
            <a:t>Tanggungan</a:t>
          </a:r>
          <a:endParaRPr lang="id-ID" dirty="0"/>
        </a:p>
      </dgm:t>
    </dgm:pt>
    <dgm:pt modelId="{6B8B2A88-C01A-46FF-8ED9-05A2A896F51E}" type="parTrans" cxnId="{4BFA2676-DABF-4762-9FC1-F9548E40D4CB}">
      <dgm:prSet/>
      <dgm:spPr/>
      <dgm:t>
        <a:bodyPr/>
        <a:lstStyle/>
        <a:p>
          <a:endParaRPr lang="id-ID"/>
        </a:p>
      </dgm:t>
    </dgm:pt>
    <dgm:pt modelId="{7F925FDD-60BB-4C8E-AA6D-F2D35635FD1E}" type="sibTrans" cxnId="{4BFA2676-DABF-4762-9FC1-F9548E40D4CB}">
      <dgm:prSet/>
      <dgm:spPr/>
      <dgm:t>
        <a:bodyPr/>
        <a:lstStyle/>
        <a:p>
          <a:endParaRPr lang="id-ID"/>
        </a:p>
      </dgm:t>
    </dgm:pt>
    <dgm:pt modelId="{1B0E1EDF-FCB4-4238-AF8D-5FA3F8AB0B1D}">
      <dgm:prSet phldrT="[Text]"/>
      <dgm:spPr/>
      <dgm:t>
        <a:bodyPr/>
        <a:lstStyle/>
        <a:p>
          <a:r>
            <a:rPr lang="id-ID" dirty="0"/>
            <a:t>Surat Berharga</a:t>
          </a:r>
        </a:p>
      </dgm:t>
    </dgm:pt>
    <dgm:pt modelId="{708CB9F8-BF91-4A7D-8E7A-E7BF7FAFAB38}" type="parTrans" cxnId="{B7BA8630-5D90-40D1-945C-42E21C99937C}">
      <dgm:prSet/>
      <dgm:spPr/>
      <dgm:t>
        <a:bodyPr/>
        <a:lstStyle/>
        <a:p>
          <a:endParaRPr lang="id-ID"/>
        </a:p>
      </dgm:t>
    </dgm:pt>
    <dgm:pt modelId="{59566D3A-8860-4F8F-ACA6-BBB6F580A5A6}" type="sibTrans" cxnId="{B7BA8630-5D90-40D1-945C-42E21C99937C}">
      <dgm:prSet/>
      <dgm:spPr/>
      <dgm:t>
        <a:bodyPr/>
        <a:lstStyle/>
        <a:p>
          <a:endParaRPr lang="id-ID"/>
        </a:p>
      </dgm:t>
    </dgm:pt>
    <dgm:pt modelId="{5DD4BB5D-7716-401C-ACF2-6D2EC81F4AA5}">
      <dgm:prSet phldrT="[Text]"/>
      <dgm:spPr/>
      <dgm:t>
        <a:bodyPr/>
        <a:lstStyle/>
        <a:p>
          <a:r>
            <a:rPr lang="en-US" dirty="0" err="1"/>
            <a:t>Piutang</a:t>
          </a:r>
          <a:r>
            <a:rPr lang="en-US" dirty="0"/>
            <a:t>/</a:t>
          </a:r>
          <a:r>
            <a:rPr lang="en-US" dirty="0" err="1"/>
            <a:t>Hutang</a:t>
          </a:r>
          <a:endParaRPr lang="id-ID" dirty="0"/>
        </a:p>
      </dgm:t>
    </dgm:pt>
    <dgm:pt modelId="{F8ED01F8-3AAC-4094-8756-14940D96F317}" type="parTrans" cxnId="{9FA149E4-5400-4266-9495-EFE343947753}">
      <dgm:prSet/>
      <dgm:spPr/>
      <dgm:t>
        <a:bodyPr/>
        <a:lstStyle/>
        <a:p>
          <a:endParaRPr lang="id-ID"/>
        </a:p>
      </dgm:t>
    </dgm:pt>
    <dgm:pt modelId="{6B58AB63-6A26-47A2-B68B-1B10164BE0D1}" type="sibTrans" cxnId="{9FA149E4-5400-4266-9495-EFE343947753}">
      <dgm:prSet/>
      <dgm:spPr/>
      <dgm:t>
        <a:bodyPr/>
        <a:lstStyle/>
        <a:p>
          <a:endParaRPr lang="id-ID"/>
        </a:p>
      </dgm:t>
    </dgm:pt>
    <dgm:pt modelId="{A6BEA193-0C67-409B-8455-A0944ED932F4}">
      <dgm:prSet phldrT="[Text]"/>
      <dgm:spPr/>
      <dgm:t>
        <a:bodyPr/>
        <a:lstStyle/>
        <a:p>
          <a:r>
            <a:rPr lang="sv-SE" dirty="0"/>
            <a:t>Kas (Tabungan, Deposito, dll)</a:t>
          </a:r>
          <a:endParaRPr lang="id-ID" dirty="0"/>
        </a:p>
      </dgm:t>
    </dgm:pt>
    <dgm:pt modelId="{2643E32B-C7A7-4321-A42B-2F2EF31CF9C5}" type="parTrans" cxnId="{44B9D96D-8892-41DB-B993-FED2D21D97D5}">
      <dgm:prSet/>
      <dgm:spPr/>
      <dgm:t>
        <a:bodyPr/>
        <a:lstStyle/>
        <a:p>
          <a:endParaRPr lang="id-ID"/>
        </a:p>
      </dgm:t>
    </dgm:pt>
    <dgm:pt modelId="{CDDCA713-9AD2-4549-AE0C-27135BE9A165}" type="sibTrans" cxnId="{44B9D96D-8892-41DB-B993-FED2D21D97D5}">
      <dgm:prSet/>
      <dgm:spPr/>
      <dgm:t>
        <a:bodyPr/>
        <a:lstStyle/>
        <a:p>
          <a:endParaRPr lang="id-ID"/>
        </a:p>
      </dgm:t>
    </dgm:pt>
    <dgm:pt modelId="{602A62B6-91C8-43B6-A76C-A5C23173A3C5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Anak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Tanggungan</a:t>
          </a:r>
          <a:endParaRPr lang="id-ID" dirty="0"/>
        </a:p>
      </dgm:t>
    </dgm:pt>
    <dgm:pt modelId="{CFDECA6C-A63F-4797-8327-41A06DFF3533}" type="parTrans" cxnId="{76408282-45C9-430E-99FB-706A0FEAEA24}">
      <dgm:prSet/>
      <dgm:spPr/>
      <dgm:t>
        <a:bodyPr/>
        <a:lstStyle/>
        <a:p>
          <a:endParaRPr lang="id-ID"/>
        </a:p>
      </dgm:t>
    </dgm:pt>
    <dgm:pt modelId="{255AFA77-2F64-4416-80F9-08AEE46BD1BD}" type="sibTrans" cxnId="{76408282-45C9-430E-99FB-706A0FEAEA24}">
      <dgm:prSet/>
      <dgm:spPr/>
      <dgm:t>
        <a:bodyPr/>
        <a:lstStyle/>
        <a:p>
          <a:endParaRPr lang="id-ID"/>
        </a:p>
      </dgm:t>
    </dgm:pt>
    <dgm:pt modelId="{C37F1E88-1209-4AAF-887D-FE8E96B5ED9E}" type="pres">
      <dgm:prSet presAssocID="{38C4759B-6E65-4FDA-B70E-63E1F6521D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28E08-BBB4-46F1-A22E-6B81C525FA0C}" type="pres">
      <dgm:prSet presAssocID="{E53330E9-49E9-44BD-9EF6-059BE858414A}" presName="parentLin" presStyleCnt="0"/>
      <dgm:spPr/>
    </dgm:pt>
    <dgm:pt modelId="{71171330-F420-4759-8B3D-41D386A0D312}" type="pres">
      <dgm:prSet presAssocID="{E53330E9-49E9-44BD-9EF6-059BE858414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D3BBFEC-DB43-4A4E-92CA-96ABBD4A4CA9}" type="pres">
      <dgm:prSet presAssocID="{E53330E9-49E9-44BD-9EF6-059BE858414A}" presName="parentText" presStyleLbl="node1" presStyleIdx="0" presStyleCnt="2" custScaleY="131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A6633-A67E-4EC2-A366-17DB560E7D28}" type="pres">
      <dgm:prSet presAssocID="{E53330E9-49E9-44BD-9EF6-059BE858414A}" presName="negativeSpace" presStyleCnt="0"/>
      <dgm:spPr/>
    </dgm:pt>
    <dgm:pt modelId="{C9C926AB-C8B4-4FB1-8364-3A5B8B3AAFAE}" type="pres">
      <dgm:prSet presAssocID="{E53330E9-49E9-44BD-9EF6-059BE858414A}" presName="childText" presStyleLbl="conFgAcc1" presStyleIdx="0" presStyleCnt="2" custLinFactNeighborY="-72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D091D-1DFE-494A-BB2A-420AF3875628}" type="pres">
      <dgm:prSet presAssocID="{26F7F9B7-E268-4925-907A-AE76328A78BB}" presName="spaceBetweenRectangles" presStyleCnt="0"/>
      <dgm:spPr/>
    </dgm:pt>
    <dgm:pt modelId="{BE54D217-7FB1-4701-8502-4B495F72ADE9}" type="pres">
      <dgm:prSet presAssocID="{42B58100-7778-4681-91DD-D98FD6A8F791}" presName="parentLin" presStyleCnt="0"/>
      <dgm:spPr/>
    </dgm:pt>
    <dgm:pt modelId="{B57EB947-9D4B-4621-A599-596AB1699101}" type="pres">
      <dgm:prSet presAssocID="{42B58100-7778-4681-91DD-D98FD6A8F79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D90A8E5-A893-4F4D-9E94-A72EF36C9549}" type="pres">
      <dgm:prSet presAssocID="{42B58100-7778-4681-91DD-D98FD6A8F7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6FE64-87F2-4942-B5B2-E399E287881A}" type="pres">
      <dgm:prSet presAssocID="{42B58100-7778-4681-91DD-D98FD6A8F791}" presName="negativeSpace" presStyleCnt="0"/>
      <dgm:spPr/>
    </dgm:pt>
    <dgm:pt modelId="{482199F9-11D9-4AFD-9653-F1FE5A1BC32B}" type="pres">
      <dgm:prSet presAssocID="{42B58100-7778-4681-91DD-D98FD6A8F791}" presName="childText" presStyleLbl="conFgAcc1" presStyleIdx="1" presStyleCnt="2" custLinFactNeighborY="37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B9D96D-8892-41DB-B993-FED2D21D97D5}" srcId="{42B58100-7778-4681-91DD-D98FD6A8F791}" destId="{A6BEA193-0C67-409B-8455-A0944ED932F4}" srcOrd="3" destOrd="0" parTransId="{2643E32B-C7A7-4321-A42B-2F2EF31CF9C5}" sibTransId="{CDDCA713-9AD2-4549-AE0C-27135BE9A165}"/>
    <dgm:cxn modelId="{3547B59F-E252-4777-9AE2-83C19A91EDE0}" type="presOf" srcId="{9FA08417-8E36-4DBC-92D0-4558EC0D9FCA}" destId="{482199F9-11D9-4AFD-9653-F1FE5A1BC32B}" srcOrd="0" destOrd="0" presId="urn:microsoft.com/office/officeart/2005/8/layout/list1"/>
    <dgm:cxn modelId="{F2269B21-47CE-4042-B2F4-7133EA2BF85A}" srcId="{42B58100-7778-4681-91DD-D98FD6A8F791}" destId="{9FA08417-8E36-4DBC-92D0-4558EC0D9FCA}" srcOrd="0" destOrd="0" parTransId="{38E45B93-4BF9-42D3-B012-5C4A8177E873}" sibTransId="{0BEFA372-66D0-4853-9378-AE0998460E07}"/>
    <dgm:cxn modelId="{B7BA8630-5D90-40D1-945C-42E21C99937C}" srcId="{42B58100-7778-4681-91DD-D98FD6A8F791}" destId="{1B0E1EDF-FCB4-4238-AF8D-5FA3F8AB0B1D}" srcOrd="2" destOrd="0" parTransId="{708CB9F8-BF91-4A7D-8E7A-E7BF7FAFAB38}" sibTransId="{59566D3A-8860-4F8F-ACA6-BBB6F580A5A6}"/>
    <dgm:cxn modelId="{614CF164-E3D3-4367-8151-B123174AD33B}" srcId="{E53330E9-49E9-44BD-9EF6-059BE858414A}" destId="{CFCB7408-09DA-438A-BF5E-0A225CA8511D}" srcOrd="0" destOrd="0" parTransId="{9C65A782-AD72-4CC2-BCF1-20F402642AF2}" sibTransId="{8412458C-35D8-46D1-BDD9-35704E87C5E3}"/>
    <dgm:cxn modelId="{036CA50E-D09B-4E2D-80A6-BE8DC1C05F54}" type="presOf" srcId="{CFCB7408-09DA-438A-BF5E-0A225CA8511D}" destId="{C9C926AB-C8B4-4FB1-8364-3A5B8B3AAFAE}" srcOrd="0" destOrd="0" presId="urn:microsoft.com/office/officeart/2005/8/layout/list1"/>
    <dgm:cxn modelId="{02EB3D71-403C-4CD6-BA45-05E81EAF47A6}" type="presOf" srcId="{42B58100-7778-4681-91DD-D98FD6A8F791}" destId="{B57EB947-9D4B-4621-A599-596AB1699101}" srcOrd="0" destOrd="0" presId="urn:microsoft.com/office/officeart/2005/8/layout/list1"/>
    <dgm:cxn modelId="{4BFA2676-DABF-4762-9FC1-F9548E40D4CB}" srcId="{E53330E9-49E9-44BD-9EF6-059BE858414A}" destId="{31CAD0B0-1D25-4D4D-9C05-B09EA13C0FEC}" srcOrd="2" destOrd="0" parTransId="{6B8B2A88-C01A-46FF-8ED9-05A2A896F51E}" sibTransId="{7F925FDD-60BB-4C8E-AA6D-F2D35635FD1E}"/>
    <dgm:cxn modelId="{5F46A0D3-5EEF-4F3A-8DFE-C6AC6B35F5CC}" type="presOf" srcId="{42B58100-7778-4681-91DD-D98FD6A8F791}" destId="{3D90A8E5-A893-4F4D-9E94-A72EF36C9549}" srcOrd="1" destOrd="0" presId="urn:microsoft.com/office/officeart/2005/8/layout/list1"/>
    <dgm:cxn modelId="{9FA149E4-5400-4266-9495-EFE343947753}" srcId="{42B58100-7778-4681-91DD-D98FD6A8F791}" destId="{5DD4BB5D-7716-401C-ACF2-6D2EC81F4AA5}" srcOrd="4" destOrd="0" parTransId="{F8ED01F8-3AAC-4094-8756-14940D96F317}" sibTransId="{6B58AB63-6A26-47A2-B68B-1B10164BE0D1}"/>
    <dgm:cxn modelId="{C047D611-F9E0-4AB4-A3B3-A17C0477A327}" type="presOf" srcId="{602A62B6-91C8-43B6-A76C-A5C23173A3C5}" destId="{C9C926AB-C8B4-4FB1-8364-3A5B8B3AAFAE}" srcOrd="0" destOrd="3" presId="urn:microsoft.com/office/officeart/2005/8/layout/list1"/>
    <dgm:cxn modelId="{26243A77-B69B-491D-B35D-8A3EA56A0700}" type="presOf" srcId="{38C4759B-6E65-4FDA-B70E-63E1F6521D83}" destId="{C37F1E88-1209-4AAF-887D-FE8E96B5ED9E}" srcOrd="0" destOrd="0" presId="urn:microsoft.com/office/officeart/2005/8/layout/list1"/>
    <dgm:cxn modelId="{A2E044A8-D18B-4229-9648-E4EA81A5E6FD}" srcId="{E53330E9-49E9-44BD-9EF6-059BE858414A}" destId="{A762FE7A-999A-4E7B-86D9-02393FF196B5}" srcOrd="1" destOrd="0" parTransId="{B05FCF8C-0795-4249-8381-665BB7F10970}" sibTransId="{C36C11DE-493A-4BCE-A317-9D88672E2201}"/>
    <dgm:cxn modelId="{C161F29B-D7EF-46C6-A081-13E0D6043CBD}" srcId="{38C4759B-6E65-4FDA-B70E-63E1F6521D83}" destId="{E53330E9-49E9-44BD-9EF6-059BE858414A}" srcOrd="0" destOrd="0" parTransId="{E76D2977-54B7-419F-87FA-B1E668E978D5}" sibTransId="{26F7F9B7-E268-4925-907A-AE76328A78BB}"/>
    <dgm:cxn modelId="{007C5C8B-3FD2-48EE-8837-89DAB8290356}" type="presOf" srcId="{1B0E1EDF-FCB4-4238-AF8D-5FA3F8AB0B1D}" destId="{482199F9-11D9-4AFD-9653-F1FE5A1BC32B}" srcOrd="0" destOrd="2" presId="urn:microsoft.com/office/officeart/2005/8/layout/list1"/>
    <dgm:cxn modelId="{A92326EA-4313-40BF-B4CB-FE6EA5B5F1C3}" type="presOf" srcId="{E53330E9-49E9-44BD-9EF6-059BE858414A}" destId="{1D3BBFEC-DB43-4A4E-92CA-96ABBD4A4CA9}" srcOrd="1" destOrd="0" presId="urn:microsoft.com/office/officeart/2005/8/layout/list1"/>
    <dgm:cxn modelId="{67020D09-FB55-4273-A7F3-B166D432F47A}" type="presOf" srcId="{5DD4BB5D-7716-401C-ACF2-6D2EC81F4AA5}" destId="{482199F9-11D9-4AFD-9653-F1FE5A1BC32B}" srcOrd="0" destOrd="4" presId="urn:microsoft.com/office/officeart/2005/8/layout/list1"/>
    <dgm:cxn modelId="{72782DF8-51EA-4119-B5CB-08AC7D5086F4}" srcId="{42B58100-7778-4681-91DD-D98FD6A8F791}" destId="{DD3BB2C6-7176-4AAB-A388-8F158D6F5C3A}" srcOrd="1" destOrd="0" parTransId="{01B5C670-097B-4F21-AD29-B252ECED0DFD}" sibTransId="{34378A99-0974-470E-B98C-A2907C186E98}"/>
    <dgm:cxn modelId="{EC32D525-13C2-4577-8152-0F9092F8CDFD}" type="presOf" srcId="{A762FE7A-999A-4E7B-86D9-02393FF196B5}" destId="{C9C926AB-C8B4-4FB1-8364-3A5B8B3AAFAE}" srcOrd="0" destOrd="1" presId="urn:microsoft.com/office/officeart/2005/8/layout/list1"/>
    <dgm:cxn modelId="{CA201389-C50E-4A20-98F0-FA4289729380}" type="presOf" srcId="{E53330E9-49E9-44BD-9EF6-059BE858414A}" destId="{71171330-F420-4759-8B3D-41D386A0D312}" srcOrd="0" destOrd="0" presId="urn:microsoft.com/office/officeart/2005/8/layout/list1"/>
    <dgm:cxn modelId="{C2EFAC9A-8E77-4E85-91B1-A41281FD4974}" type="presOf" srcId="{31CAD0B0-1D25-4D4D-9C05-B09EA13C0FEC}" destId="{C9C926AB-C8B4-4FB1-8364-3A5B8B3AAFAE}" srcOrd="0" destOrd="2" presId="urn:microsoft.com/office/officeart/2005/8/layout/list1"/>
    <dgm:cxn modelId="{94E9E35F-2642-41BD-BF79-7B0FE777D845}" type="presOf" srcId="{A6BEA193-0C67-409B-8455-A0944ED932F4}" destId="{482199F9-11D9-4AFD-9653-F1FE5A1BC32B}" srcOrd="0" destOrd="3" presId="urn:microsoft.com/office/officeart/2005/8/layout/list1"/>
    <dgm:cxn modelId="{3CD8E46C-1D20-444F-B154-4BD73C58F340}" type="presOf" srcId="{DD3BB2C6-7176-4AAB-A388-8F158D6F5C3A}" destId="{482199F9-11D9-4AFD-9653-F1FE5A1BC32B}" srcOrd="0" destOrd="1" presId="urn:microsoft.com/office/officeart/2005/8/layout/list1"/>
    <dgm:cxn modelId="{6E540576-0613-484F-B113-F5AC05CFDB83}" srcId="{38C4759B-6E65-4FDA-B70E-63E1F6521D83}" destId="{42B58100-7778-4681-91DD-D98FD6A8F791}" srcOrd="1" destOrd="0" parTransId="{71FC7D42-6ADF-4D13-81C9-DDDA463A57F3}" sibTransId="{98CA4DDC-1F36-4407-A989-DFE11A03168F}"/>
    <dgm:cxn modelId="{76408282-45C9-430E-99FB-706A0FEAEA24}" srcId="{E53330E9-49E9-44BD-9EF6-059BE858414A}" destId="{602A62B6-91C8-43B6-A76C-A5C23173A3C5}" srcOrd="3" destOrd="0" parTransId="{CFDECA6C-A63F-4797-8327-41A06DFF3533}" sibTransId="{255AFA77-2F64-4416-80F9-08AEE46BD1BD}"/>
    <dgm:cxn modelId="{61568814-FBC2-47A4-BF84-6047BE90D6C1}" type="presParOf" srcId="{C37F1E88-1209-4AAF-887D-FE8E96B5ED9E}" destId="{07328E08-BBB4-46F1-A22E-6B81C525FA0C}" srcOrd="0" destOrd="0" presId="urn:microsoft.com/office/officeart/2005/8/layout/list1"/>
    <dgm:cxn modelId="{3408C501-50CD-44CF-960F-652697D0B69F}" type="presParOf" srcId="{07328E08-BBB4-46F1-A22E-6B81C525FA0C}" destId="{71171330-F420-4759-8B3D-41D386A0D312}" srcOrd="0" destOrd="0" presId="urn:microsoft.com/office/officeart/2005/8/layout/list1"/>
    <dgm:cxn modelId="{CDD5E2B4-0E67-43EE-AC58-D7834F8EC12F}" type="presParOf" srcId="{07328E08-BBB4-46F1-A22E-6B81C525FA0C}" destId="{1D3BBFEC-DB43-4A4E-92CA-96ABBD4A4CA9}" srcOrd="1" destOrd="0" presId="urn:microsoft.com/office/officeart/2005/8/layout/list1"/>
    <dgm:cxn modelId="{0E24242B-2399-4F84-B56E-D0678C07B3E9}" type="presParOf" srcId="{C37F1E88-1209-4AAF-887D-FE8E96B5ED9E}" destId="{EB0A6633-A67E-4EC2-A366-17DB560E7D28}" srcOrd="1" destOrd="0" presId="urn:microsoft.com/office/officeart/2005/8/layout/list1"/>
    <dgm:cxn modelId="{6458864F-B700-4370-9EC0-AA7993E1C26F}" type="presParOf" srcId="{C37F1E88-1209-4AAF-887D-FE8E96B5ED9E}" destId="{C9C926AB-C8B4-4FB1-8364-3A5B8B3AAFAE}" srcOrd="2" destOrd="0" presId="urn:microsoft.com/office/officeart/2005/8/layout/list1"/>
    <dgm:cxn modelId="{02B95209-34D1-41A5-B6F4-BD0AEC2E5446}" type="presParOf" srcId="{C37F1E88-1209-4AAF-887D-FE8E96B5ED9E}" destId="{7B3D091D-1DFE-494A-BB2A-420AF3875628}" srcOrd="3" destOrd="0" presId="urn:microsoft.com/office/officeart/2005/8/layout/list1"/>
    <dgm:cxn modelId="{06FCE079-963E-485A-8F86-445E24FF8800}" type="presParOf" srcId="{C37F1E88-1209-4AAF-887D-FE8E96B5ED9E}" destId="{BE54D217-7FB1-4701-8502-4B495F72ADE9}" srcOrd="4" destOrd="0" presId="urn:microsoft.com/office/officeart/2005/8/layout/list1"/>
    <dgm:cxn modelId="{B0B73132-60A3-4213-A019-BC6DF8EB7010}" type="presParOf" srcId="{BE54D217-7FB1-4701-8502-4B495F72ADE9}" destId="{B57EB947-9D4B-4621-A599-596AB1699101}" srcOrd="0" destOrd="0" presId="urn:microsoft.com/office/officeart/2005/8/layout/list1"/>
    <dgm:cxn modelId="{ADD163A1-2E7C-445B-A60C-3F8424AA8A38}" type="presParOf" srcId="{BE54D217-7FB1-4701-8502-4B495F72ADE9}" destId="{3D90A8E5-A893-4F4D-9E94-A72EF36C9549}" srcOrd="1" destOrd="0" presId="urn:microsoft.com/office/officeart/2005/8/layout/list1"/>
    <dgm:cxn modelId="{D784DB5D-C3A5-47A3-B7CC-759428366D5A}" type="presParOf" srcId="{C37F1E88-1209-4AAF-887D-FE8E96B5ED9E}" destId="{B976FE64-87F2-4942-B5B2-E399E287881A}" srcOrd="5" destOrd="0" presId="urn:microsoft.com/office/officeart/2005/8/layout/list1"/>
    <dgm:cxn modelId="{5733DDC9-3BFD-4330-9481-7B250C422750}" type="presParOf" srcId="{C37F1E88-1209-4AAF-887D-FE8E96B5ED9E}" destId="{482199F9-11D9-4AFD-9653-F1FE5A1BC3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C4759B-6E65-4FDA-B70E-63E1F6521D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3D1FA68-8324-4A39-B67D-F996539E3EB4}">
      <dgm:prSet phldrT="[Text]"/>
      <dgm:spPr>
        <a:solidFill>
          <a:srgbClr val="6CEE6C"/>
        </a:solidFill>
        <a:effectLst>
          <a:outerShdw blurRad="50800" dist="38100" dir="18900000" sx="102000" sy="102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id-ID" b="1" dirty="0">
              <a:solidFill>
                <a:schemeClr val="tx1"/>
              </a:solidFill>
            </a:rPr>
            <a:t>PENGELUARAN</a:t>
          </a:r>
        </a:p>
      </dgm:t>
    </dgm:pt>
    <dgm:pt modelId="{8C1105F2-ABA8-4091-91A0-C32E4B79A26D}" type="parTrans" cxnId="{74A1D1A7-944A-4EB3-9740-2C804355C342}">
      <dgm:prSet/>
      <dgm:spPr/>
      <dgm:t>
        <a:bodyPr/>
        <a:lstStyle/>
        <a:p>
          <a:endParaRPr lang="id-ID"/>
        </a:p>
      </dgm:t>
    </dgm:pt>
    <dgm:pt modelId="{7F3CBB2A-3D52-40EE-A576-A8B09ADDC783}" type="sibTrans" cxnId="{74A1D1A7-944A-4EB3-9740-2C804355C342}">
      <dgm:prSet/>
      <dgm:spPr/>
      <dgm:t>
        <a:bodyPr/>
        <a:lstStyle/>
        <a:p>
          <a:endParaRPr lang="id-ID"/>
        </a:p>
      </dgm:t>
    </dgm:pt>
    <dgm:pt modelId="{EC1CE909-F1F1-4110-A01D-1E101C96CBDB}">
      <dgm:prSet/>
      <dgm:spPr>
        <a:solidFill>
          <a:srgbClr val="FFCCCC"/>
        </a:solidFill>
        <a:effectLst>
          <a:outerShdw blurRad="50800" dist="38100" dir="18900000" sx="102000" sy="102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SURAT PERNYATAAN  </a:t>
          </a:r>
          <a:endParaRPr lang="id-ID" b="1" dirty="0">
            <a:solidFill>
              <a:schemeClr val="tx1"/>
            </a:solidFill>
          </a:endParaRPr>
        </a:p>
      </dgm:t>
    </dgm:pt>
    <dgm:pt modelId="{3C30CC4C-BBFD-41A5-8A30-13BCDEB91812}" type="parTrans" cxnId="{B7366BC2-61A6-4851-9A55-3ADAF875ABED}">
      <dgm:prSet/>
      <dgm:spPr/>
      <dgm:t>
        <a:bodyPr/>
        <a:lstStyle/>
        <a:p>
          <a:endParaRPr lang="id-ID"/>
        </a:p>
      </dgm:t>
    </dgm:pt>
    <dgm:pt modelId="{5E99E065-BBC8-42FE-BD92-02A7C8845377}" type="sibTrans" cxnId="{B7366BC2-61A6-4851-9A55-3ADAF875ABED}">
      <dgm:prSet/>
      <dgm:spPr/>
      <dgm:t>
        <a:bodyPr/>
        <a:lstStyle/>
        <a:p>
          <a:endParaRPr lang="id-ID"/>
        </a:p>
      </dgm:t>
    </dgm:pt>
    <dgm:pt modelId="{299EBB74-50EB-4E67-BC67-0F193413CB29}">
      <dgm:prSet phldrT="[Text]" custT="1"/>
      <dgm:spPr>
        <a:effectLst>
          <a:outerShdw blurRad="50800" dist="38100" dir="18900000" sx="102000" sy="102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PENGHASILAN</a:t>
          </a:r>
        </a:p>
      </dgm:t>
    </dgm:pt>
    <dgm:pt modelId="{67EA8BA3-6518-4855-A984-D2C660F6905C}" type="parTrans" cxnId="{184B02E0-F5A6-4971-A5DA-C60D5434CFC9}">
      <dgm:prSet/>
      <dgm:spPr/>
      <dgm:t>
        <a:bodyPr/>
        <a:lstStyle/>
        <a:p>
          <a:endParaRPr lang="id-ID"/>
        </a:p>
      </dgm:t>
    </dgm:pt>
    <dgm:pt modelId="{0717673C-B20A-49CC-A99C-E55EABDD248E}" type="sibTrans" cxnId="{184B02E0-F5A6-4971-A5DA-C60D5434CFC9}">
      <dgm:prSet/>
      <dgm:spPr/>
      <dgm:t>
        <a:bodyPr/>
        <a:lstStyle/>
        <a:p>
          <a:endParaRPr lang="id-ID"/>
        </a:p>
      </dgm:t>
    </dgm:pt>
    <dgm:pt modelId="{E7FC8C56-6557-44ED-B9B9-CA6089545D79}">
      <dgm:prSet phldrT="[Text]" custT="1"/>
      <dgm:spPr/>
      <dgm:t>
        <a:bodyPr/>
        <a:lstStyle/>
        <a:p>
          <a:r>
            <a:rPr lang="en-US" sz="1800" dirty="0" err="1"/>
            <a:t>Penghasilan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Jabatan</a:t>
          </a:r>
          <a:endParaRPr lang="id-ID" sz="1800" dirty="0"/>
        </a:p>
      </dgm:t>
    </dgm:pt>
    <dgm:pt modelId="{CCF0FBC0-F20F-4F9D-B413-26714021B108}" type="parTrans" cxnId="{5087B31B-0666-47BF-A2D1-D568B1BA577D}">
      <dgm:prSet/>
      <dgm:spPr/>
      <dgm:t>
        <a:bodyPr/>
        <a:lstStyle/>
        <a:p>
          <a:endParaRPr lang="id-ID"/>
        </a:p>
      </dgm:t>
    </dgm:pt>
    <dgm:pt modelId="{66B13BF3-FC72-4FA7-B7A1-B8E2FE31ABE4}" type="sibTrans" cxnId="{5087B31B-0666-47BF-A2D1-D568B1BA577D}">
      <dgm:prSet/>
      <dgm:spPr/>
      <dgm:t>
        <a:bodyPr/>
        <a:lstStyle/>
        <a:p>
          <a:endParaRPr lang="id-ID"/>
        </a:p>
      </dgm:t>
    </dgm:pt>
    <dgm:pt modelId="{EA09CDFC-063A-48D8-8553-FD817BB0D56F}">
      <dgm:prSet phldrT="[Text]" custT="1"/>
      <dgm:spPr/>
      <dgm:t>
        <a:bodyPr/>
        <a:lstStyle/>
        <a:p>
          <a:r>
            <a:rPr lang="en-US" sz="1800" dirty="0" err="1"/>
            <a:t>Penghasilan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id-ID" sz="1800" dirty="0"/>
            <a:t>Profesi</a:t>
          </a:r>
        </a:p>
      </dgm:t>
    </dgm:pt>
    <dgm:pt modelId="{511AF560-FC62-410D-A9AC-5DC19417CE2A}" type="parTrans" cxnId="{69979058-15E2-45EB-BDC9-DB5CC61245D9}">
      <dgm:prSet/>
      <dgm:spPr/>
      <dgm:t>
        <a:bodyPr/>
        <a:lstStyle/>
        <a:p>
          <a:endParaRPr lang="id-ID"/>
        </a:p>
      </dgm:t>
    </dgm:pt>
    <dgm:pt modelId="{2AD77A35-6E8F-427A-B721-DC25D7E4D52B}" type="sibTrans" cxnId="{69979058-15E2-45EB-BDC9-DB5CC61245D9}">
      <dgm:prSet/>
      <dgm:spPr/>
      <dgm:t>
        <a:bodyPr/>
        <a:lstStyle/>
        <a:p>
          <a:endParaRPr lang="id-ID"/>
        </a:p>
      </dgm:t>
    </dgm:pt>
    <dgm:pt modelId="{E520A1D9-7B85-4AA9-9BD8-AB156F2CB203}">
      <dgm:prSet phldrT="[Text]" custT="1"/>
      <dgm:spPr/>
      <dgm:t>
        <a:bodyPr/>
        <a:lstStyle/>
        <a:p>
          <a:r>
            <a:rPr lang="en-US" sz="1800" dirty="0" err="1"/>
            <a:t>Penghasilan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id-ID" sz="1800" dirty="0"/>
            <a:t>Usaha Lain</a:t>
          </a:r>
        </a:p>
      </dgm:t>
    </dgm:pt>
    <dgm:pt modelId="{F502FDF4-F08C-443C-8FBE-2483925BF6A1}" type="parTrans" cxnId="{D6C44A18-8483-4347-B1FD-0C7337169281}">
      <dgm:prSet/>
      <dgm:spPr/>
      <dgm:t>
        <a:bodyPr/>
        <a:lstStyle/>
        <a:p>
          <a:endParaRPr lang="id-ID"/>
        </a:p>
      </dgm:t>
    </dgm:pt>
    <dgm:pt modelId="{45688D74-61C8-4762-B3E6-8D06793DAF55}" type="sibTrans" cxnId="{D6C44A18-8483-4347-B1FD-0C7337169281}">
      <dgm:prSet/>
      <dgm:spPr/>
      <dgm:t>
        <a:bodyPr/>
        <a:lstStyle/>
        <a:p>
          <a:endParaRPr lang="id-ID"/>
        </a:p>
      </dgm:t>
    </dgm:pt>
    <dgm:pt modelId="{5FEE715B-F522-4734-97AB-AD3078571A98}">
      <dgm:prSet custT="1"/>
      <dgm:spPr/>
      <dgm:t>
        <a:bodyPr/>
        <a:lstStyle/>
        <a:p>
          <a:r>
            <a:rPr lang="en-US" sz="1800" dirty="0" err="1"/>
            <a:t>Surat</a:t>
          </a:r>
          <a:r>
            <a:rPr lang="en-US" sz="1800" dirty="0"/>
            <a:t> </a:t>
          </a:r>
          <a:r>
            <a:rPr lang="en-US" sz="1800" dirty="0" err="1"/>
            <a:t>Pernyataan</a:t>
          </a:r>
          <a:endParaRPr lang="id-ID" sz="1800" dirty="0"/>
        </a:p>
      </dgm:t>
    </dgm:pt>
    <dgm:pt modelId="{53805014-EAEC-4058-A60D-4273B08BD425}" type="sibTrans" cxnId="{99F6D08E-34D7-4668-A004-2C36CF6BE406}">
      <dgm:prSet/>
      <dgm:spPr/>
      <dgm:t>
        <a:bodyPr/>
        <a:lstStyle/>
        <a:p>
          <a:endParaRPr lang="id-ID"/>
        </a:p>
      </dgm:t>
    </dgm:pt>
    <dgm:pt modelId="{1191125E-A0B8-41C9-8776-1E05000DC4FA}" type="parTrans" cxnId="{99F6D08E-34D7-4668-A004-2C36CF6BE406}">
      <dgm:prSet/>
      <dgm:spPr/>
      <dgm:t>
        <a:bodyPr/>
        <a:lstStyle/>
        <a:p>
          <a:endParaRPr lang="id-ID"/>
        </a:p>
      </dgm:t>
    </dgm:pt>
    <dgm:pt modelId="{EDDB8365-AF1B-4C6D-A962-05C45F44EA83}">
      <dgm:prSet phldrT="[Text]" custT="1"/>
      <dgm:spPr/>
      <dgm:t>
        <a:bodyPr/>
        <a:lstStyle/>
        <a:p>
          <a:r>
            <a:rPr lang="en-US" sz="1800" dirty="0" err="1"/>
            <a:t>Pengeluaran</a:t>
          </a:r>
          <a:r>
            <a:rPr lang="en-US" sz="1800" dirty="0"/>
            <a:t> per </a:t>
          </a:r>
          <a:r>
            <a:rPr lang="en-US" sz="1800" dirty="0" err="1"/>
            <a:t>Tahun</a:t>
          </a:r>
          <a:endParaRPr lang="id-ID" sz="1800" dirty="0"/>
        </a:p>
      </dgm:t>
    </dgm:pt>
    <dgm:pt modelId="{D73517C8-ACA1-4D13-8666-7F1E6881740B}" type="parTrans" cxnId="{8582E73F-BCD6-440B-B10A-9897D0A2D7E6}">
      <dgm:prSet/>
      <dgm:spPr/>
      <dgm:t>
        <a:bodyPr/>
        <a:lstStyle/>
        <a:p>
          <a:endParaRPr lang="id-ID"/>
        </a:p>
      </dgm:t>
    </dgm:pt>
    <dgm:pt modelId="{FACF970F-8655-4A33-A78A-2FF49A621640}" type="sibTrans" cxnId="{8582E73F-BCD6-440B-B10A-9897D0A2D7E6}">
      <dgm:prSet/>
      <dgm:spPr/>
      <dgm:t>
        <a:bodyPr/>
        <a:lstStyle/>
        <a:p>
          <a:endParaRPr lang="id-ID"/>
        </a:p>
      </dgm:t>
    </dgm:pt>
    <dgm:pt modelId="{0CE75E48-5890-44ED-ACA4-8F551A25500B}">
      <dgm:prSet phldrT="[Text]" custT="1"/>
      <dgm:spPr/>
      <dgm:t>
        <a:bodyPr/>
        <a:lstStyle/>
        <a:p>
          <a:r>
            <a:rPr lang="id-ID" sz="1800" dirty="0"/>
            <a:t>Penghasilan dari Hibah/lainnya</a:t>
          </a:r>
        </a:p>
      </dgm:t>
    </dgm:pt>
    <dgm:pt modelId="{7285C47C-32AC-49D7-BC93-6DC1E0DA85AD}" type="parTrans" cxnId="{3EAA1A5C-2F3B-48B4-B36D-4DA2DF7FFBD9}">
      <dgm:prSet/>
      <dgm:spPr/>
      <dgm:t>
        <a:bodyPr/>
        <a:lstStyle/>
        <a:p>
          <a:endParaRPr lang="id-ID"/>
        </a:p>
      </dgm:t>
    </dgm:pt>
    <dgm:pt modelId="{B08536D8-248D-449C-A3AF-E15888D35353}" type="sibTrans" cxnId="{3EAA1A5C-2F3B-48B4-B36D-4DA2DF7FFBD9}">
      <dgm:prSet/>
      <dgm:spPr/>
      <dgm:t>
        <a:bodyPr/>
        <a:lstStyle/>
        <a:p>
          <a:endParaRPr lang="id-ID"/>
        </a:p>
      </dgm:t>
    </dgm:pt>
    <dgm:pt modelId="{DC065740-4C1C-4DCA-9518-F97868087DDE}">
      <dgm:prSet phldrT="[Text]" custT="1"/>
      <dgm:spPr/>
      <dgm:t>
        <a:bodyPr/>
        <a:lstStyle/>
        <a:p>
          <a:r>
            <a:rPr lang="id-ID" sz="1800" dirty="0"/>
            <a:t>Penghasilan dari Suami/Istri bekerja</a:t>
          </a:r>
        </a:p>
      </dgm:t>
    </dgm:pt>
    <dgm:pt modelId="{F31A9712-6219-47AC-B624-3F55F10B9F9E}" type="parTrans" cxnId="{40A37DBF-C537-42E2-BD51-7F0C33AC8DB5}">
      <dgm:prSet/>
      <dgm:spPr/>
      <dgm:t>
        <a:bodyPr/>
        <a:lstStyle/>
        <a:p>
          <a:endParaRPr lang="id-ID"/>
        </a:p>
      </dgm:t>
    </dgm:pt>
    <dgm:pt modelId="{5070A62E-3B73-42F2-A176-2E7016A039FE}" type="sibTrans" cxnId="{40A37DBF-C537-42E2-BD51-7F0C33AC8DB5}">
      <dgm:prSet/>
      <dgm:spPr/>
      <dgm:t>
        <a:bodyPr/>
        <a:lstStyle/>
        <a:p>
          <a:endParaRPr lang="id-ID"/>
        </a:p>
      </dgm:t>
    </dgm:pt>
    <dgm:pt modelId="{C37F1E88-1209-4AAF-887D-FE8E96B5ED9E}" type="pres">
      <dgm:prSet presAssocID="{38C4759B-6E65-4FDA-B70E-63E1F6521D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41CD8-76F1-493B-9881-2152202ACC9D}" type="pres">
      <dgm:prSet presAssocID="{299EBB74-50EB-4E67-BC67-0F193413CB29}" presName="parentLin" presStyleCnt="0"/>
      <dgm:spPr/>
    </dgm:pt>
    <dgm:pt modelId="{013CADA2-57C9-4C5F-9752-FCF280E32578}" type="pres">
      <dgm:prSet presAssocID="{299EBB74-50EB-4E67-BC67-0F193413CB2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30AF459-2CE8-4A87-9694-4803C59831CD}" type="pres">
      <dgm:prSet presAssocID="{299EBB74-50EB-4E67-BC67-0F193413CB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D2ACD-A3F3-4BB5-9298-F365D66FAEC4}" type="pres">
      <dgm:prSet presAssocID="{299EBB74-50EB-4E67-BC67-0F193413CB29}" presName="negativeSpace" presStyleCnt="0"/>
      <dgm:spPr/>
    </dgm:pt>
    <dgm:pt modelId="{33E21C2E-36F0-4867-9C5D-59389855181F}" type="pres">
      <dgm:prSet presAssocID="{299EBB74-50EB-4E67-BC67-0F193413CB2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C1216-42EF-46E1-9F14-92F995F53D41}" type="pres">
      <dgm:prSet presAssocID="{0717673C-B20A-49CC-A99C-E55EABDD248E}" presName="spaceBetweenRectangles" presStyleCnt="0"/>
      <dgm:spPr/>
    </dgm:pt>
    <dgm:pt modelId="{AB81005A-9FCB-4ECA-AB71-D0CA8BDFE263}" type="pres">
      <dgm:prSet presAssocID="{13D1FA68-8324-4A39-B67D-F996539E3EB4}" presName="parentLin" presStyleCnt="0"/>
      <dgm:spPr/>
    </dgm:pt>
    <dgm:pt modelId="{CD68B534-E6DC-46C5-B5AF-D148DD1879B8}" type="pres">
      <dgm:prSet presAssocID="{13D1FA68-8324-4A39-B67D-F996539E3E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79AC72-058A-4C9D-B28E-50B92124555D}" type="pres">
      <dgm:prSet presAssocID="{13D1FA68-8324-4A39-B67D-F996539E3E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0DFE9-76B8-43F2-8724-DF642CF064A5}" type="pres">
      <dgm:prSet presAssocID="{13D1FA68-8324-4A39-B67D-F996539E3EB4}" presName="negativeSpace" presStyleCnt="0"/>
      <dgm:spPr/>
    </dgm:pt>
    <dgm:pt modelId="{FEC34B08-D27B-4164-AB45-B4CBC79F49CC}" type="pres">
      <dgm:prSet presAssocID="{13D1FA68-8324-4A39-B67D-F996539E3E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E747-E313-4716-811B-170AC6D680D9}" type="pres">
      <dgm:prSet presAssocID="{7F3CBB2A-3D52-40EE-A576-A8B09ADDC783}" presName="spaceBetweenRectangles" presStyleCnt="0"/>
      <dgm:spPr/>
    </dgm:pt>
    <dgm:pt modelId="{572A83AE-5C44-4DD2-99FA-52FA421038D5}" type="pres">
      <dgm:prSet presAssocID="{EC1CE909-F1F1-4110-A01D-1E101C96CBDB}" presName="parentLin" presStyleCnt="0"/>
      <dgm:spPr/>
    </dgm:pt>
    <dgm:pt modelId="{9102349D-2F38-495F-B7A8-3A3C2825F3C4}" type="pres">
      <dgm:prSet presAssocID="{EC1CE909-F1F1-4110-A01D-1E101C96CB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C397AF3-F5D3-468D-A4EF-CDE54704C8C0}" type="pres">
      <dgm:prSet presAssocID="{EC1CE909-F1F1-4110-A01D-1E101C96CB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18767-A4C9-4CE0-9995-8A13A46CAFF5}" type="pres">
      <dgm:prSet presAssocID="{EC1CE909-F1F1-4110-A01D-1E101C96CBDB}" presName="negativeSpace" presStyleCnt="0"/>
      <dgm:spPr/>
    </dgm:pt>
    <dgm:pt modelId="{546E9E89-4646-4EE2-9C73-0C8E040F7137}" type="pres">
      <dgm:prSet presAssocID="{EC1CE909-F1F1-4110-A01D-1E101C96CB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7BB35-B65B-43BE-B2B5-68F759754A12}" type="presOf" srcId="{EC1CE909-F1F1-4110-A01D-1E101C96CBDB}" destId="{9102349D-2F38-495F-B7A8-3A3C2825F3C4}" srcOrd="0" destOrd="0" presId="urn:microsoft.com/office/officeart/2005/8/layout/list1"/>
    <dgm:cxn modelId="{5087B31B-0666-47BF-A2D1-D568B1BA577D}" srcId="{299EBB74-50EB-4E67-BC67-0F193413CB29}" destId="{E7FC8C56-6557-44ED-B9B9-CA6089545D79}" srcOrd="0" destOrd="0" parTransId="{CCF0FBC0-F20F-4F9D-B413-26714021B108}" sibTransId="{66B13BF3-FC72-4FA7-B7A1-B8E2FE31ABE4}"/>
    <dgm:cxn modelId="{2771A213-EF10-40C3-9FF4-53BEDD3F485E}" type="presOf" srcId="{5FEE715B-F522-4734-97AB-AD3078571A98}" destId="{546E9E89-4646-4EE2-9C73-0C8E040F7137}" srcOrd="0" destOrd="0" presId="urn:microsoft.com/office/officeart/2005/8/layout/list1"/>
    <dgm:cxn modelId="{B8BB2A7C-69A6-49F9-A92A-07EC365826A6}" type="presOf" srcId="{E520A1D9-7B85-4AA9-9BD8-AB156F2CB203}" destId="{33E21C2E-36F0-4867-9C5D-59389855181F}" srcOrd="0" destOrd="2" presId="urn:microsoft.com/office/officeart/2005/8/layout/list1"/>
    <dgm:cxn modelId="{2732E040-FB80-438B-A899-0D675A5D4711}" type="presOf" srcId="{EA09CDFC-063A-48D8-8553-FD817BB0D56F}" destId="{33E21C2E-36F0-4867-9C5D-59389855181F}" srcOrd="0" destOrd="1" presId="urn:microsoft.com/office/officeart/2005/8/layout/list1"/>
    <dgm:cxn modelId="{74A1D1A7-944A-4EB3-9740-2C804355C342}" srcId="{38C4759B-6E65-4FDA-B70E-63E1F6521D83}" destId="{13D1FA68-8324-4A39-B67D-F996539E3EB4}" srcOrd="1" destOrd="0" parTransId="{8C1105F2-ABA8-4091-91A0-C32E4B79A26D}" sibTransId="{7F3CBB2A-3D52-40EE-A576-A8B09ADDC783}"/>
    <dgm:cxn modelId="{40A37DBF-C537-42E2-BD51-7F0C33AC8DB5}" srcId="{299EBB74-50EB-4E67-BC67-0F193413CB29}" destId="{DC065740-4C1C-4DCA-9518-F97868087DDE}" srcOrd="4" destOrd="0" parTransId="{F31A9712-6219-47AC-B624-3F55F10B9F9E}" sibTransId="{5070A62E-3B73-42F2-A176-2E7016A039FE}"/>
    <dgm:cxn modelId="{D216BAF7-4430-4CBF-AB5C-669F8B9914BE}" type="presOf" srcId="{299EBB74-50EB-4E67-BC67-0F193413CB29}" destId="{630AF459-2CE8-4A87-9694-4803C59831CD}" srcOrd="1" destOrd="0" presId="urn:microsoft.com/office/officeart/2005/8/layout/list1"/>
    <dgm:cxn modelId="{F6C175C9-091F-40EE-AA6F-B5F26EA27677}" type="presOf" srcId="{299EBB74-50EB-4E67-BC67-0F193413CB29}" destId="{013CADA2-57C9-4C5F-9752-FCF280E32578}" srcOrd="0" destOrd="0" presId="urn:microsoft.com/office/officeart/2005/8/layout/list1"/>
    <dgm:cxn modelId="{8582E73F-BCD6-440B-B10A-9897D0A2D7E6}" srcId="{13D1FA68-8324-4A39-B67D-F996539E3EB4}" destId="{EDDB8365-AF1B-4C6D-A962-05C45F44EA83}" srcOrd="0" destOrd="0" parTransId="{D73517C8-ACA1-4D13-8666-7F1E6881740B}" sibTransId="{FACF970F-8655-4A33-A78A-2FF49A621640}"/>
    <dgm:cxn modelId="{72194C38-BC81-499D-9521-ED89DCC37D2E}" type="presOf" srcId="{DC065740-4C1C-4DCA-9518-F97868087DDE}" destId="{33E21C2E-36F0-4867-9C5D-59389855181F}" srcOrd="0" destOrd="4" presId="urn:microsoft.com/office/officeart/2005/8/layout/list1"/>
    <dgm:cxn modelId="{3EAA1A5C-2F3B-48B4-B36D-4DA2DF7FFBD9}" srcId="{299EBB74-50EB-4E67-BC67-0F193413CB29}" destId="{0CE75E48-5890-44ED-ACA4-8F551A25500B}" srcOrd="3" destOrd="0" parTransId="{7285C47C-32AC-49D7-BC93-6DC1E0DA85AD}" sibTransId="{B08536D8-248D-449C-A3AF-E15888D35353}"/>
    <dgm:cxn modelId="{184B02E0-F5A6-4971-A5DA-C60D5434CFC9}" srcId="{38C4759B-6E65-4FDA-B70E-63E1F6521D83}" destId="{299EBB74-50EB-4E67-BC67-0F193413CB29}" srcOrd="0" destOrd="0" parTransId="{67EA8BA3-6518-4855-A984-D2C660F6905C}" sibTransId="{0717673C-B20A-49CC-A99C-E55EABDD248E}"/>
    <dgm:cxn modelId="{F4E91678-E433-4896-80F0-6A9C815F200F}" type="presOf" srcId="{E7FC8C56-6557-44ED-B9B9-CA6089545D79}" destId="{33E21C2E-36F0-4867-9C5D-59389855181F}" srcOrd="0" destOrd="0" presId="urn:microsoft.com/office/officeart/2005/8/layout/list1"/>
    <dgm:cxn modelId="{08BFE30A-E253-4995-AE94-F1BC682C93C4}" type="presOf" srcId="{13D1FA68-8324-4A39-B67D-F996539E3EB4}" destId="{CD68B534-E6DC-46C5-B5AF-D148DD1879B8}" srcOrd="0" destOrd="0" presId="urn:microsoft.com/office/officeart/2005/8/layout/list1"/>
    <dgm:cxn modelId="{22EC9A25-4DCA-4DDF-933E-8B3BCD8730AA}" type="presOf" srcId="{EDDB8365-AF1B-4C6D-A962-05C45F44EA83}" destId="{FEC34B08-D27B-4164-AB45-B4CBC79F49CC}" srcOrd="0" destOrd="0" presId="urn:microsoft.com/office/officeart/2005/8/layout/list1"/>
    <dgm:cxn modelId="{EF0847CA-9DF4-4734-AFB8-6499B696BDF1}" type="presOf" srcId="{0CE75E48-5890-44ED-ACA4-8F551A25500B}" destId="{33E21C2E-36F0-4867-9C5D-59389855181F}" srcOrd="0" destOrd="3" presId="urn:microsoft.com/office/officeart/2005/8/layout/list1"/>
    <dgm:cxn modelId="{540E963D-5358-4C21-B342-D1AB58CC6FFA}" type="presOf" srcId="{13D1FA68-8324-4A39-B67D-F996539E3EB4}" destId="{5579AC72-058A-4C9D-B28E-50B92124555D}" srcOrd="1" destOrd="0" presId="urn:microsoft.com/office/officeart/2005/8/layout/list1"/>
    <dgm:cxn modelId="{9C18B797-FA51-46DE-B5AB-A1AB304EDFE2}" type="presOf" srcId="{38C4759B-6E65-4FDA-B70E-63E1F6521D83}" destId="{C37F1E88-1209-4AAF-887D-FE8E96B5ED9E}" srcOrd="0" destOrd="0" presId="urn:microsoft.com/office/officeart/2005/8/layout/list1"/>
    <dgm:cxn modelId="{69979058-15E2-45EB-BDC9-DB5CC61245D9}" srcId="{299EBB74-50EB-4E67-BC67-0F193413CB29}" destId="{EA09CDFC-063A-48D8-8553-FD817BB0D56F}" srcOrd="1" destOrd="0" parTransId="{511AF560-FC62-410D-A9AC-5DC19417CE2A}" sibTransId="{2AD77A35-6E8F-427A-B721-DC25D7E4D52B}"/>
    <dgm:cxn modelId="{9895DE83-5E2B-4A62-BBA9-FC49FDD7BCE9}" type="presOf" srcId="{EC1CE909-F1F1-4110-A01D-1E101C96CBDB}" destId="{9C397AF3-F5D3-468D-A4EF-CDE54704C8C0}" srcOrd="1" destOrd="0" presId="urn:microsoft.com/office/officeart/2005/8/layout/list1"/>
    <dgm:cxn modelId="{99F6D08E-34D7-4668-A004-2C36CF6BE406}" srcId="{EC1CE909-F1F1-4110-A01D-1E101C96CBDB}" destId="{5FEE715B-F522-4734-97AB-AD3078571A98}" srcOrd="0" destOrd="0" parTransId="{1191125E-A0B8-41C9-8776-1E05000DC4FA}" sibTransId="{53805014-EAEC-4058-A60D-4273B08BD425}"/>
    <dgm:cxn modelId="{B7366BC2-61A6-4851-9A55-3ADAF875ABED}" srcId="{38C4759B-6E65-4FDA-B70E-63E1F6521D83}" destId="{EC1CE909-F1F1-4110-A01D-1E101C96CBDB}" srcOrd="2" destOrd="0" parTransId="{3C30CC4C-BBFD-41A5-8A30-13BCDEB91812}" sibTransId="{5E99E065-BBC8-42FE-BD92-02A7C8845377}"/>
    <dgm:cxn modelId="{D6C44A18-8483-4347-B1FD-0C7337169281}" srcId="{299EBB74-50EB-4E67-BC67-0F193413CB29}" destId="{E520A1D9-7B85-4AA9-9BD8-AB156F2CB203}" srcOrd="2" destOrd="0" parTransId="{F502FDF4-F08C-443C-8FBE-2483925BF6A1}" sibTransId="{45688D74-61C8-4762-B3E6-8D06793DAF55}"/>
    <dgm:cxn modelId="{D83D7DB7-0449-4D46-9C81-4DA63BB71435}" type="presParOf" srcId="{C37F1E88-1209-4AAF-887D-FE8E96B5ED9E}" destId="{21941CD8-76F1-493B-9881-2152202ACC9D}" srcOrd="0" destOrd="0" presId="urn:microsoft.com/office/officeart/2005/8/layout/list1"/>
    <dgm:cxn modelId="{D79A8D53-F25D-4BDB-B8CA-22E5F4E000BB}" type="presParOf" srcId="{21941CD8-76F1-493B-9881-2152202ACC9D}" destId="{013CADA2-57C9-4C5F-9752-FCF280E32578}" srcOrd="0" destOrd="0" presId="urn:microsoft.com/office/officeart/2005/8/layout/list1"/>
    <dgm:cxn modelId="{8EBE9693-A2FE-4071-948F-F8764526CD20}" type="presParOf" srcId="{21941CD8-76F1-493B-9881-2152202ACC9D}" destId="{630AF459-2CE8-4A87-9694-4803C59831CD}" srcOrd="1" destOrd="0" presId="urn:microsoft.com/office/officeart/2005/8/layout/list1"/>
    <dgm:cxn modelId="{899873B4-7196-44CF-AE85-1C108313F15D}" type="presParOf" srcId="{C37F1E88-1209-4AAF-887D-FE8E96B5ED9E}" destId="{D6FD2ACD-A3F3-4BB5-9298-F365D66FAEC4}" srcOrd="1" destOrd="0" presId="urn:microsoft.com/office/officeart/2005/8/layout/list1"/>
    <dgm:cxn modelId="{EB6D8EB0-D298-4C10-BBE4-1BBE231B5CA5}" type="presParOf" srcId="{C37F1E88-1209-4AAF-887D-FE8E96B5ED9E}" destId="{33E21C2E-36F0-4867-9C5D-59389855181F}" srcOrd="2" destOrd="0" presId="urn:microsoft.com/office/officeart/2005/8/layout/list1"/>
    <dgm:cxn modelId="{10DBA542-C697-42BA-A067-0C9C3C1D7DA6}" type="presParOf" srcId="{C37F1E88-1209-4AAF-887D-FE8E96B5ED9E}" destId="{1A6C1216-42EF-46E1-9F14-92F995F53D41}" srcOrd="3" destOrd="0" presId="urn:microsoft.com/office/officeart/2005/8/layout/list1"/>
    <dgm:cxn modelId="{6A95D290-BECD-4A66-B6C4-23FD942BE41A}" type="presParOf" srcId="{C37F1E88-1209-4AAF-887D-FE8E96B5ED9E}" destId="{AB81005A-9FCB-4ECA-AB71-D0CA8BDFE263}" srcOrd="4" destOrd="0" presId="urn:microsoft.com/office/officeart/2005/8/layout/list1"/>
    <dgm:cxn modelId="{E4808D03-9827-45B9-B60A-1F097A032A3C}" type="presParOf" srcId="{AB81005A-9FCB-4ECA-AB71-D0CA8BDFE263}" destId="{CD68B534-E6DC-46C5-B5AF-D148DD1879B8}" srcOrd="0" destOrd="0" presId="urn:microsoft.com/office/officeart/2005/8/layout/list1"/>
    <dgm:cxn modelId="{461CAF00-FC6A-4ED7-9E75-E1EDD827319A}" type="presParOf" srcId="{AB81005A-9FCB-4ECA-AB71-D0CA8BDFE263}" destId="{5579AC72-058A-4C9D-B28E-50B92124555D}" srcOrd="1" destOrd="0" presId="urn:microsoft.com/office/officeart/2005/8/layout/list1"/>
    <dgm:cxn modelId="{36A0682C-3384-4FE2-B12C-F8722BB70DE7}" type="presParOf" srcId="{C37F1E88-1209-4AAF-887D-FE8E96B5ED9E}" destId="{9C90DFE9-76B8-43F2-8724-DF642CF064A5}" srcOrd="5" destOrd="0" presId="urn:microsoft.com/office/officeart/2005/8/layout/list1"/>
    <dgm:cxn modelId="{C4F0D84C-F8AA-4F89-BA26-7DA9039B65B1}" type="presParOf" srcId="{C37F1E88-1209-4AAF-887D-FE8E96B5ED9E}" destId="{FEC34B08-D27B-4164-AB45-B4CBC79F49CC}" srcOrd="6" destOrd="0" presId="urn:microsoft.com/office/officeart/2005/8/layout/list1"/>
    <dgm:cxn modelId="{045D173B-C6F8-4A55-9C45-FCD12C6401CA}" type="presParOf" srcId="{C37F1E88-1209-4AAF-887D-FE8E96B5ED9E}" destId="{442DE747-E313-4716-811B-170AC6D680D9}" srcOrd="7" destOrd="0" presId="urn:microsoft.com/office/officeart/2005/8/layout/list1"/>
    <dgm:cxn modelId="{F584E8F8-68B3-43F5-8D48-4EE312F45B65}" type="presParOf" srcId="{C37F1E88-1209-4AAF-887D-FE8E96B5ED9E}" destId="{572A83AE-5C44-4DD2-99FA-52FA421038D5}" srcOrd="8" destOrd="0" presId="urn:microsoft.com/office/officeart/2005/8/layout/list1"/>
    <dgm:cxn modelId="{27011B54-4F9D-45DE-B9DC-C4AB78DB0888}" type="presParOf" srcId="{572A83AE-5C44-4DD2-99FA-52FA421038D5}" destId="{9102349D-2F38-495F-B7A8-3A3C2825F3C4}" srcOrd="0" destOrd="0" presId="urn:microsoft.com/office/officeart/2005/8/layout/list1"/>
    <dgm:cxn modelId="{ACAF5EDB-5CDE-4601-9EDF-DDA58D0F5632}" type="presParOf" srcId="{572A83AE-5C44-4DD2-99FA-52FA421038D5}" destId="{9C397AF3-F5D3-468D-A4EF-CDE54704C8C0}" srcOrd="1" destOrd="0" presId="urn:microsoft.com/office/officeart/2005/8/layout/list1"/>
    <dgm:cxn modelId="{C10D8562-274C-4176-9794-8332500EC87E}" type="presParOf" srcId="{C37F1E88-1209-4AAF-887D-FE8E96B5ED9E}" destId="{F2B18767-A4C9-4CE0-9995-8A13A46CAFF5}" srcOrd="9" destOrd="0" presId="urn:microsoft.com/office/officeart/2005/8/layout/list1"/>
    <dgm:cxn modelId="{6711C144-B841-4C77-B3A9-662A99F99956}" type="presParOf" srcId="{C37F1E88-1209-4AAF-887D-FE8E96B5ED9E}" destId="{546E9E89-4646-4EE2-9C73-0C8E040F71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FB7BA9-DDAE-4CE2-8233-41E2C73792E9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DE4FCA75-D918-4A4D-BC85-8DE8595718E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HARTA ASN</a:t>
          </a:r>
          <a:endParaRPr lang="id-ID" sz="2000" dirty="0">
            <a:solidFill>
              <a:schemeClr val="tx1"/>
            </a:solidFill>
          </a:endParaRPr>
        </a:p>
      </dgm:t>
    </dgm:pt>
    <dgm:pt modelId="{ED266446-2169-460F-8E32-C44AA534C7EB}" type="parTrans" cxnId="{3E6F908B-73F9-469A-BA74-0E044F1DA971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CB9F1F13-39D6-4D76-B708-F6D704039178}" type="sibTrans" cxnId="{3E6F908B-73F9-469A-BA74-0E044F1DA971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D8CDBB94-F6C9-4E4D-990D-79A2C2ABC727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HARTA SUAMI / ISTRI</a:t>
          </a:r>
          <a:endParaRPr lang="id-ID" sz="1100" dirty="0">
            <a:solidFill>
              <a:schemeClr val="tx1"/>
            </a:solidFill>
          </a:endParaRPr>
        </a:p>
      </dgm:t>
    </dgm:pt>
    <dgm:pt modelId="{3097C9AC-0D64-4241-B3A4-D8BEBD28BCF5}" type="parTrans" cxnId="{4C8D8AEB-2F48-499C-9A9F-0CA7F80417B4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66D87A1-4D30-4902-A0FC-7427026B85BD}" type="sibTrans" cxnId="{4C8D8AEB-2F48-499C-9A9F-0CA7F80417B4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83A195A-EEF4-4D39-A8CF-2F7E6A55898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1"/>
              </a:solidFill>
            </a:rPr>
            <a:t>HARTA </a:t>
          </a:r>
          <a:r>
            <a:rPr lang="en-US" sz="1600" b="0" spc="-150" dirty="0">
              <a:solidFill>
                <a:schemeClr val="tx1"/>
              </a:solidFill>
            </a:rPr>
            <a:t>KEKAYAAN</a:t>
          </a:r>
          <a:endParaRPr lang="id-ID" sz="1600" b="0" spc="-150" dirty="0">
            <a:solidFill>
              <a:schemeClr val="tx1"/>
            </a:solidFill>
          </a:endParaRPr>
        </a:p>
      </dgm:t>
    </dgm:pt>
    <dgm:pt modelId="{62BDE8DA-B207-4C62-85AE-08F3F060BADC}" type="parTrans" cxnId="{BDE0D3F7-21BE-4501-B882-C3266E1D56D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0C3CFBC0-C7D6-44C7-AD16-4700A54750DE}" type="sibTrans" cxnId="{BDE0D3F7-21BE-4501-B882-C3266E1D56D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7546EF61-A297-4F1C-81F7-A163260E725D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HARTA ANAK </a:t>
          </a:r>
          <a:r>
            <a:rPr lang="en-US" sz="1000" dirty="0">
              <a:solidFill>
                <a:schemeClr val="tx1"/>
              </a:solidFill>
            </a:rPr>
            <a:t>TANGGUNGAN</a:t>
          </a:r>
          <a:endParaRPr lang="id-ID" sz="1000" dirty="0">
            <a:solidFill>
              <a:schemeClr val="tx1"/>
            </a:solidFill>
          </a:endParaRPr>
        </a:p>
      </dgm:t>
    </dgm:pt>
    <dgm:pt modelId="{0B0EE971-EF1B-425E-8287-DD011450905E}" type="sibTrans" cxnId="{1511F6FE-B406-43EF-854C-83D745C8B9B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1AD65358-D814-4789-A336-BCFD529D6563}" type="parTrans" cxnId="{1511F6FE-B406-43EF-854C-83D745C8B9B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52D37B55-0219-4071-A58B-00753CE898AF}" type="pres">
      <dgm:prSet presAssocID="{F9FB7BA9-DDAE-4CE2-8233-41E2C73792E9}" presName="linearFlow" presStyleCnt="0">
        <dgm:presLayoutVars>
          <dgm:dir/>
          <dgm:resizeHandles val="exact"/>
        </dgm:presLayoutVars>
      </dgm:prSet>
      <dgm:spPr/>
    </dgm:pt>
    <dgm:pt modelId="{D55B6282-0ACF-4A47-AF68-F19FEB7E7E6C}" type="pres">
      <dgm:prSet presAssocID="{DE4FCA75-D918-4A4D-BC85-8DE8595718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9384-BA58-41E1-942C-9E3829C44837}" type="pres">
      <dgm:prSet presAssocID="{CB9F1F13-39D6-4D76-B708-F6D704039178}" presName="spacerL" presStyleCnt="0"/>
      <dgm:spPr/>
    </dgm:pt>
    <dgm:pt modelId="{EF3DFCEE-B9ED-47C4-96AD-B9D0F4FD2CA2}" type="pres">
      <dgm:prSet presAssocID="{CB9F1F13-39D6-4D76-B708-F6D70403917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C282A3-1273-4426-9005-047C5E80BA6F}" type="pres">
      <dgm:prSet presAssocID="{CB9F1F13-39D6-4D76-B708-F6D704039178}" presName="spacerR" presStyleCnt="0"/>
      <dgm:spPr/>
    </dgm:pt>
    <dgm:pt modelId="{ABC3098E-85B8-4F9D-BD61-C2E2EB7DA12B}" type="pres">
      <dgm:prSet presAssocID="{D8CDBB94-F6C9-4E4D-990D-79A2C2ABC7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DE7CA-5CCE-45A5-A2E2-49BA0ADBFE96}" type="pres">
      <dgm:prSet presAssocID="{F66D87A1-4D30-4902-A0FC-7427026B85BD}" presName="spacerL" presStyleCnt="0"/>
      <dgm:spPr/>
    </dgm:pt>
    <dgm:pt modelId="{855BDE83-3EDF-46CE-AC42-651CB759AAA2}" type="pres">
      <dgm:prSet presAssocID="{F66D87A1-4D30-4902-A0FC-7427026B85B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69DB28D-19A7-4DA3-82B5-8C2A465248BF}" type="pres">
      <dgm:prSet presAssocID="{F66D87A1-4D30-4902-A0FC-7427026B85BD}" presName="spacerR" presStyleCnt="0"/>
      <dgm:spPr/>
    </dgm:pt>
    <dgm:pt modelId="{F96B3F95-961D-4C3D-8189-A4B826B5AB68}" type="pres">
      <dgm:prSet presAssocID="{7546EF61-A297-4F1C-81F7-A163260E72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80AC-469F-43AC-9B15-277E37F9653D}" type="pres">
      <dgm:prSet presAssocID="{0B0EE971-EF1B-425E-8287-DD011450905E}" presName="spacerL" presStyleCnt="0"/>
      <dgm:spPr/>
    </dgm:pt>
    <dgm:pt modelId="{3B5A462C-DEF0-48B5-A344-41AC8C9ED4B0}" type="pres">
      <dgm:prSet presAssocID="{0B0EE971-EF1B-425E-8287-DD011450905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86F1D8E-75B9-4FF4-982F-4DB76143FE34}" type="pres">
      <dgm:prSet presAssocID="{0B0EE971-EF1B-425E-8287-DD011450905E}" presName="spacerR" presStyleCnt="0"/>
      <dgm:spPr/>
    </dgm:pt>
    <dgm:pt modelId="{5F9439D0-8314-469A-AF79-0372D4277274}" type="pres">
      <dgm:prSet presAssocID="{F83A195A-EEF4-4D39-A8CF-2F7E6A5589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81C9C-D49C-4DB5-8192-590219A8E41B}" type="presOf" srcId="{0B0EE971-EF1B-425E-8287-DD011450905E}" destId="{3B5A462C-DEF0-48B5-A344-41AC8C9ED4B0}" srcOrd="0" destOrd="0" presId="urn:microsoft.com/office/officeart/2005/8/layout/equation1"/>
    <dgm:cxn modelId="{4C8D8AEB-2F48-499C-9A9F-0CA7F80417B4}" srcId="{F9FB7BA9-DDAE-4CE2-8233-41E2C73792E9}" destId="{D8CDBB94-F6C9-4E4D-990D-79A2C2ABC727}" srcOrd="1" destOrd="0" parTransId="{3097C9AC-0D64-4241-B3A4-D8BEBD28BCF5}" sibTransId="{F66D87A1-4D30-4902-A0FC-7427026B85BD}"/>
    <dgm:cxn modelId="{CB72E3F7-0FF9-4CF4-862A-B06B8817796C}" type="presOf" srcId="{7546EF61-A297-4F1C-81F7-A163260E725D}" destId="{F96B3F95-961D-4C3D-8189-A4B826B5AB68}" srcOrd="0" destOrd="0" presId="urn:microsoft.com/office/officeart/2005/8/layout/equation1"/>
    <dgm:cxn modelId="{5B68B9A8-4629-4F14-B235-C1A13657D588}" type="presOf" srcId="{F83A195A-EEF4-4D39-A8CF-2F7E6A558985}" destId="{5F9439D0-8314-469A-AF79-0372D4277274}" srcOrd="0" destOrd="0" presId="urn:microsoft.com/office/officeart/2005/8/layout/equation1"/>
    <dgm:cxn modelId="{8769E4AD-1E65-4599-A41D-F2ADCEFD9AE8}" type="presOf" srcId="{F9FB7BA9-DDAE-4CE2-8233-41E2C73792E9}" destId="{52D37B55-0219-4071-A58B-00753CE898AF}" srcOrd="0" destOrd="0" presId="urn:microsoft.com/office/officeart/2005/8/layout/equation1"/>
    <dgm:cxn modelId="{1511F6FE-B406-43EF-854C-83D745C8B9B9}" srcId="{F9FB7BA9-DDAE-4CE2-8233-41E2C73792E9}" destId="{7546EF61-A297-4F1C-81F7-A163260E725D}" srcOrd="2" destOrd="0" parTransId="{1AD65358-D814-4789-A336-BCFD529D6563}" sibTransId="{0B0EE971-EF1B-425E-8287-DD011450905E}"/>
    <dgm:cxn modelId="{0DD4D5A5-998C-4E67-99BD-30124645D327}" type="presOf" srcId="{DE4FCA75-D918-4A4D-BC85-8DE8595718E8}" destId="{D55B6282-0ACF-4A47-AF68-F19FEB7E7E6C}" srcOrd="0" destOrd="0" presId="urn:microsoft.com/office/officeart/2005/8/layout/equation1"/>
    <dgm:cxn modelId="{1CF6E056-55A8-426A-A6D3-7FFCB981A548}" type="presOf" srcId="{D8CDBB94-F6C9-4E4D-990D-79A2C2ABC727}" destId="{ABC3098E-85B8-4F9D-BD61-C2E2EB7DA12B}" srcOrd="0" destOrd="0" presId="urn:microsoft.com/office/officeart/2005/8/layout/equation1"/>
    <dgm:cxn modelId="{3E6F908B-73F9-469A-BA74-0E044F1DA971}" srcId="{F9FB7BA9-DDAE-4CE2-8233-41E2C73792E9}" destId="{DE4FCA75-D918-4A4D-BC85-8DE8595718E8}" srcOrd="0" destOrd="0" parTransId="{ED266446-2169-460F-8E32-C44AA534C7EB}" sibTransId="{CB9F1F13-39D6-4D76-B708-F6D704039178}"/>
    <dgm:cxn modelId="{CCE59D0E-4D7D-4385-A43A-6BEC0253C294}" type="presOf" srcId="{F66D87A1-4D30-4902-A0FC-7427026B85BD}" destId="{855BDE83-3EDF-46CE-AC42-651CB759AAA2}" srcOrd="0" destOrd="0" presId="urn:microsoft.com/office/officeart/2005/8/layout/equation1"/>
    <dgm:cxn modelId="{BDE0D3F7-21BE-4501-B882-C3266E1D56D9}" srcId="{F9FB7BA9-DDAE-4CE2-8233-41E2C73792E9}" destId="{F83A195A-EEF4-4D39-A8CF-2F7E6A558985}" srcOrd="3" destOrd="0" parTransId="{62BDE8DA-B207-4C62-85AE-08F3F060BADC}" sibTransId="{0C3CFBC0-C7D6-44C7-AD16-4700A54750DE}"/>
    <dgm:cxn modelId="{6CDE80DF-9E43-4619-A079-4C5C3AE5B3DE}" type="presOf" srcId="{CB9F1F13-39D6-4D76-B708-F6D704039178}" destId="{EF3DFCEE-B9ED-47C4-96AD-B9D0F4FD2CA2}" srcOrd="0" destOrd="0" presId="urn:microsoft.com/office/officeart/2005/8/layout/equation1"/>
    <dgm:cxn modelId="{D245780E-7EAE-4AFA-B0A5-29FF5B922E32}" type="presParOf" srcId="{52D37B55-0219-4071-A58B-00753CE898AF}" destId="{D55B6282-0ACF-4A47-AF68-F19FEB7E7E6C}" srcOrd="0" destOrd="0" presId="urn:microsoft.com/office/officeart/2005/8/layout/equation1"/>
    <dgm:cxn modelId="{2F889A92-7EE1-4375-B918-57E73AAFCA14}" type="presParOf" srcId="{52D37B55-0219-4071-A58B-00753CE898AF}" destId="{BF719384-BA58-41E1-942C-9E3829C44837}" srcOrd="1" destOrd="0" presId="urn:microsoft.com/office/officeart/2005/8/layout/equation1"/>
    <dgm:cxn modelId="{2116E67C-0F86-4AD8-8F11-DD9911D76971}" type="presParOf" srcId="{52D37B55-0219-4071-A58B-00753CE898AF}" destId="{EF3DFCEE-B9ED-47C4-96AD-B9D0F4FD2CA2}" srcOrd="2" destOrd="0" presId="urn:microsoft.com/office/officeart/2005/8/layout/equation1"/>
    <dgm:cxn modelId="{59411022-DA08-46FE-A3F2-E7A07EAC8BE5}" type="presParOf" srcId="{52D37B55-0219-4071-A58B-00753CE898AF}" destId="{5AC282A3-1273-4426-9005-047C5E80BA6F}" srcOrd="3" destOrd="0" presId="urn:microsoft.com/office/officeart/2005/8/layout/equation1"/>
    <dgm:cxn modelId="{8682A284-ABBB-48CC-AE11-1AC3AB1F19CE}" type="presParOf" srcId="{52D37B55-0219-4071-A58B-00753CE898AF}" destId="{ABC3098E-85B8-4F9D-BD61-C2E2EB7DA12B}" srcOrd="4" destOrd="0" presId="urn:microsoft.com/office/officeart/2005/8/layout/equation1"/>
    <dgm:cxn modelId="{EFA72324-C2D0-46A8-9B31-F957D1F5B9B4}" type="presParOf" srcId="{52D37B55-0219-4071-A58B-00753CE898AF}" destId="{503DE7CA-5CCE-45A5-A2E2-49BA0ADBFE96}" srcOrd="5" destOrd="0" presId="urn:microsoft.com/office/officeart/2005/8/layout/equation1"/>
    <dgm:cxn modelId="{3A5D2E15-D5FB-4457-AEC5-F09EB3FE0A61}" type="presParOf" srcId="{52D37B55-0219-4071-A58B-00753CE898AF}" destId="{855BDE83-3EDF-46CE-AC42-651CB759AAA2}" srcOrd="6" destOrd="0" presId="urn:microsoft.com/office/officeart/2005/8/layout/equation1"/>
    <dgm:cxn modelId="{26DF4B2B-AE21-42C5-A45D-B91D4110422E}" type="presParOf" srcId="{52D37B55-0219-4071-A58B-00753CE898AF}" destId="{669DB28D-19A7-4DA3-82B5-8C2A465248BF}" srcOrd="7" destOrd="0" presId="urn:microsoft.com/office/officeart/2005/8/layout/equation1"/>
    <dgm:cxn modelId="{BCF6A55F-9B04-4342-AB96-2E8CAEAEE672}" type="presParOf" srcId="{52D37B55-0219-4071-A58B-00753CE898AF}" destId="{F96B3F95-961D-4C3D-8189-A4B826B5AB68}" srcOrd="8" destOrd="0" presId="urn:microsoft.com/office/officeart/2005/8/layout/equation1"/>
    <dgm:cxn modelId="{DDF9C6B8-825A-456B-BCEA-AC201603AE7B}" type="presParOf" srcId="{52D37B55-0219-4071-A58B-00753CE898AF}" destId="{CC2080AC-469F-43AC-9B15-277E37F9653D}" srcOrd="9" destOrd="0" presId="urn:microsoft.com/office/officeart/2005/8/layout/equation1"/>
    <dgm:cxn modelId="{2F173C57-D967-43DB-92DA-5C320352499D}" type="presParOf" srcId="{52D37B55-0219-4071-A58B-00753CE898AF}" destId="{3B5A462C-DEF0-48B5-A344-41AC8C9ED4B0}" srcOrd="10" destOrd="0" presId="urn:microsoft.com/office/officeart/2005/8/layout/equation1"/>
    <dgm:cxn modelId="{2956EF6A-FD1F-4063-B75C-407E3043FA85}" type="presParOf" srcId="{52D37B55-0219-4071-A58B-00753CE898AF}" destId="{E86F1D8E-75B9-4FF4-982F-4DB76143FE34}" srcOrd="11" destOrd="0" presId="urn:microsoft.com/office/officeart/2005/8/layout/equation1"/>
    <dgm:cxn modelId="{2B9AB6C4-BF90-4C27-BD30-ED46704F815C}" type="presParOf" srcId="{52D37B55-0219-4071-A58B-00753CE898AF}" destId="{5F9439D0-8314-469A-AF79-0372D427727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34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1" cy="3334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ACE3CAC-0791-4899-BC50-C751845DA1A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34477"/>
            <a:ext cx="4302231" cy="3334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334477"/>
            <a:ext cx="4302231" cy="3334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A00A6BD-3E06-4F7C-AB36-88307C72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461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3461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76AEBE4-11AB-4FA8-9694-DB7AF0AE407A}" type="datetimeFigureOut">
              <a:rPr lang="id-ID" smtClean="0"/>
              <a:pPr/>
              <a:t>22/12/2022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3925" y="833438"/>
            <a:ext cx="3000375" cy="225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09499"/>
            <a:ext cx="7942579" cy="262595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34477"/>
            <a:ext cx="4302231" cy="3346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334477"/>
            <a:ext cx="4302231" cy="3346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C965346-ABE4-400C-89EC-B3BA57D8AF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375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488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319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22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/>
          <p:cNvSpPr>
            <a:spLocks noChangeArrowheads="1"/>
          </p:cNvSpPr>
          <p:nvPr userDrawn="1"/>
        </p:nvSpPr>
        <p:spPr bwMode="auto">
          <a:xfrm>
            <a:off x="8077200" y="0"/>
            <a:ext cx="6096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399"/>
            <a:ext cx="7696200" cy="762001"/>
          </a:xfrm>
          <a:noFill/>
        </p:spPr>
        <p:txBody>
          <a:bodyPr>
            <a:norm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304800"/>
            <a:ext cx="609600" cy="38100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A1455A-1174-4134-A4F9-D4D5CAFC45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777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FCE-0538-492C-82DF-EC73E1A6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22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143000" y="152399"/>
            <a:ext cx="8001000" cy="1062251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6458-E071-4C99-9520-BE63C9CC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51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B57-8134-44ED-95DD-91B72D5D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846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45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2B9E8-5568-4D07-9B92-03D3921324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99292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8AA7-CAEF-4E92-B550-8D5452BC1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7054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03E8-EF9A-4E94-9E8A-4F474E7FF2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5978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4D4E-F8A5-4C26-A8D1-9554D8675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93963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4C8C-D789-4937-B65E-91CE2D6ED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4491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19E2-461B-411F-B89C-9F6A24DCF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8944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64008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00A-A886-47F5-808A-106A902A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765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3DD9-70D9-4F8E-BCE8-92B883C0B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70474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2580-DFB1-48EB-9674-C0FE005B3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10156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59E6-8111-4CA2-96CE-53E5F08B2D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81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5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60DF-35FE-450A-9EDE-03BEE6C3E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35806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rot="10800000">
            <a:off x="-984316" y="4183674"/>
            <a:ext cx="10977694" cy="2537803"/>
          </a:xfrm>
          <a:custGeom>
            <a:avLst/>
            <a:gdLst>
              <a:gd name="connsiteX0" fmla="*/ 937999 w 10977694"/>
              <a:gd name="connsiteY0" fmla="*/ 247967 h 2537803"/>
              <a:gd name="connsiteX1" fmla="*/ 923058 w 10977694"/>
              <a:gd name="connsiteY1" fmla="*/ 2533967 h 2537803"/>
              <a:gd name="connsiteX2" fmla="*/ 6376587 w 10977694"/>
              <a:gd name="connsiteY2" fmla="*/ 815732 h 2537803"/>
              <a:gd name="connsiteX3" fmla="*/ 10096940 w 10977694"/>
              <a:gd name="connsiteY3" fmla="*/ 1771967 h 2537803"/>
              <a:gd name="connsiteX4" fmla="*/ 10156705 w 10977694"/>
              <a:gd name="connsiteY4" fmla="*/ 233026 h 2537803"/>
              <a:gd name="connsiteX5" fmla="*/ 937999 w 10977694"/>
              <a:gd name="connsiteY5" fmla="*/ 247967 h 25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7694" h="2537803">
                <a:moveTo>
                  <a:pt x="937999" y="247967"/>
                </a:moveTo>
                <a:cubicBezTo>
                  <a:pt x="-600942" y="631457"/>
                  <a:pt x="16627" y="2439340"/>
                  <a:pt x="923058" y="2533967"/>
                </a:cubicBezTo>
                <a:cubicBezTo>
                  <a:pt x="1829489" y="2628594"/>
                  <a:pt x="4847607" y="942732"/>
                  <a:pt x="6376587" y="815732"/>
                </a:cubicBezTo>
                <a:cubicBezTo>
                  <a:pt x="7905567" y="688732"/>
                  <a:pt x="9466920" y="1869085"/>
                  <a:pt x="10096940" y="1771967"/>
                </a:cubicBezTo>
                <a:cubicBezTo>
                  <a:pt x="10726960" y="1674849"/>
                  <a:pt x="11685685" y="487026"/>
                  <a:pt x="10156705" y="233026"/>
                </a:cubicBezTo>
                <a:cubicBezTo>
                  <a:pt x="8627725" y="-20974"/>
                  <a:pt x="2476940" y="-135523"/>
                  <a:pt x="937999" y="247967"/>
                </a:cubicBezTo>
                <a:close/>
              </a:path>
            </a:pathLst>
          </a:custGeom>
          <a:gradFill flip="none" rotWithShape="1">
            <a:gsLst>
              <a:gs pos="25000">
                <a:schemeClr val="tx2">
                  <a:lumMod val="60000"/>
                  <a:lumOff val="40000"/>
                  <a:alpha val="46000"/>
                </a:schemeClr>
              </a:gs>
              <a:gs pos="70000">
                <a:schemeClr val="tx2">
                  <a:lumMod val="40000"/>
                  <a:lumOff val="60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 rot="5400000" flipV="1">
            <a:off x="-905669" y="889793"/>
            <a:ext cx="2052638" cy="263526"/>
            <a:chOff x="-524571" y="1011824"/>
            <a:chExt cx="10678588" cy="333612"/>
          </a:xfrm>
        </p:grpSpPr>
        <p:sp>
          <p:nvSpPr>
            <p:cNvPr id="6" name="Rectangle 5"/>
            <p:cNvSpPr/>
            <p:nvPr userDrawn="1"/>
          </p:nvSpPr>
          <p:spPr>
            <a:xfrm>
              <a:off x="-458498" y="987708"/>
              <a:ext cx="3600822" cy="329593"/>
            </a:xfrm>
            <a:prstGeom prst="rect">
              <a:avLst/>
            </a:prstGeom>
            <a:solidFill>
              <a:srgbClr val="FB943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952370" y="1015844"/>
              <a:ext cx="3600822" cy="329593"/>
            </a:xfrm>
            <a:prstGeom prst="rect">
              <a:avLst/>
            </a:prstGeom>
            <a:solidFill>
              <a:srgbClr val="40883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553192" y="1015844"/>
              <a:ext cx="3600822" cy="329593"/>
            </a:xfrm>
            <a:prstGeom prst="rect">
              <a:avLst/>
            </a:prstGeom>
            <a:solidFill>
              <a:srgbClr val="073D7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4405313"/>
            <a:ext cx="9144000" cy="442912"/>
            <a:chOff x="-648450" y="1060823"/>
            <a:chExt cx="10802475" cy="328706"/>
          </a:xfrm>
        </p:grpSpPr>
        <p:sp>
          <p:nvSpPr>
            <p:cNvPr id="10" name="Rectangle 9"/>
            <p:cNvSpPr/>
            <p:nvPr userDrawn="1"/>
          </p:nvSpPr>
          <p:spPr>
            <a:xfrm>
              <a:off x="-648450" y="1060823"/>
              <a:ext cx="3600825" cy="328706"/>
            </a:xfrm>
            <a:prstGeom prst="rect">
              <a:avLst/>
            </a:prstGeom>
            <a:solidFill>
              <a:srgbClr val="FB943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952375" y="1060823"/>
              <a:ext cx="3600825" cy="328706"/>
            </a:xfrm>
            <a:prstGeom prst="rect">
              <a:avLst/>
            </a:prstGeom>
            <a:solidFill>
              <a:srgbClr val="40883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553200" y="1060823"/>
              <a:ext cx="3600825" cy="328706"/>
            </a:xfrm>
            <a:prstGeom prst="rect">
              <a:avLst/>
            </a:prstGeom>
            <a:solidFill>
              <a:srgbClr val="073D7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-60324" y="2906713"/>
            <a:ext cx="9204325" cy="1500187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5DF6-0E07-462F-B2B9-BC4D058C4A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72A3-DF91-4AFC-B0CA-97814AEC9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03131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4" y="295275"/>
            <a:ext cx="757237" cy="7572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" name="Picture 2" descr="D:\BAPPENAS (Design)\BAPPENAS.WEB\garud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33375"/>
            <a:ext cx="527050" cy="554038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cxnSp>
        <p:nvCxnSpPr>
          <p:cNvPr id="4" name="Straight Connector 13"/>
          <p:cNvCxnSpPr>
            <a:cxnSpLocks noChangeShapeType="1"/>
          </p:cNvCxnSpPr>
          <p:nvPr userDrawn="1"/>
        </p:nvCxnSpPr>
        <p:spPr bwMode="auto">
          <a:xfrm>
            <a:off x="354014" y="1268413"/>
            <a:ext cx="8412162" cy="0"/>
          </a:xfrm>
          <a:prstGeom prst="line">
            <a:avLst/>
          </a:prstGeom>
          <a:noFill/>
          <a:ln w="9525">
            <a:solidFill>
              <a:srgbClr val="007DDA"/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5629532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rot="10800000">
            <a:off x="-984316" y="4183674"/>
            <a:ext cx="10977694" cy="2537803"/>
          </a:xfrm>
          <a:custGeom>
            <a:avLst/>
            <a:gdLst>
              <a:gd name="connsiteX0" fmla="*/ 937999 w 10977694"/>
              <a:gd name="connsiteY0" fmla="*/ 247967 h 2537803"/>
              <a:gd name="connsiteX1" fmla="*/ 923058 w 10977694"/>
              <a:gd name="connsiteY1" fmla="*/ 2533967 h 2537803"/>
              <a:gd name="connsiteX2" fmla="*/ 6376587 w 10977694"/>
              <a:gd name="connsiteY2" fmla="*/ 815732 h 2537803"/>
              <a:gd name="connsiteX3" fmla="*/ 10096940 w 10977694"/>
              <a:gd name="connsiteY3" fmla="*/ 1771967 h 2537803"/>
              <a:gd name="connsiteX4" fmla="*/ 10156705 w 10977694"/>
              <a:gd name="connsiteY4" fmla="*/ 233026 h 2537803"/>
              <a:gd name="connsiteX5" fmla="*/ 937999 w 10977694"/>
              <a:gd name="connsiteY5" fmla="*/ 247967 h 25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7694" h="2537803">
                <a:moveTo>
                  <a:pt x="937999" y="247967"/>
                </a:moveTo>
                <a:cubicBezTo>
                  <a:pt x="-600942" y="631457"/>
                  <a:pt x="16627" y="2439340"/>
                  <a:pt x="923058" y="2533967"/>
                </a:cubicBezTo>
                <a:cubicBezTo>
                  <a:pt x="1829489" y="2628594"/>
                  <a:pt x="4847607" y="942732"/>
                  <a:pt x="6376587" y="815732"/>
                </a:cubicBezTo>
                <a:cubicBezTo>
                  <a:pt x="7905567" y="688732"/>
                  <a:pt x="9466920" y="1869085"/>
                  <a:pt x="10096940" y="1771967"/>
                </a:cubicBezTo>
                <a:cubicBezTo>
                  <a:pt x="10726960" y="1674849"/>
                  <a:pt x="11685685" y="487026"/>
                  <a:pt x="10156705" y="233026"/>
                </a:cubicBezTo>
                <a:cubicBezTo>
                  <a:pt x="8627725" y="-20974"/>
                  <a:pt x="2476940" y="-135523"/>
                  <a:pt x="937999" y="247967"/>
                </a:cubicBezTo>
                <a:close/>
              </a:path>
            </a:pathLst>
          </a:custGeom>
          <a:gradFill flip="none" rotWithShape="1">
            <a:gsLst>
              <a:gs pos="25000">
                <a:schemeClr val="tx2">
                  <a:lumMod val="60000"/>
                  <a:lumOff val="40000"/>
                  <a:alpha val="46000"/>
                </a:schemeClr>
              </a:gs>
              <a:gs pos="70000">
                <a:schemeClr val="tx2">
                  <a:lumMod val="40000"/>
                  <a:lumOff val="60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 rot="5400000" flipV="1">
            <a:off x="-905669" y="889793"/>
            <a:ext cx="2052638" cy="263526"/>
            <a:chOff x="-524571" y="1011824"/>
            <a:chExt cx="10678588" cy="333612"/>
          </a:xfrm>
        </p:grpSpPr>
        <p:sp>
          <p:nvSpPr>
            <p:cNvPr id="6" name="Rectangle 5"/>
            <p:cNvSpPr/>
            <p:nvPr userDrawn="1"/>
          </p:nvSpPr>
          <p:spPr>
            <a:xfrm>
              <a:off x="-458498" y="987708"/>
              <a:ext cx="3600822" cy="329593"/>
            </a:xfrm>
            <a:prstGeom prst="rect">
              <a:avLst/>
            </a:prstGeom>
            <a:solidFill>
              <a:srgbClr val="FB943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952370" y="1015844"/>
              <a:ext cx="3600822" cy="329593"/>
            </a:xfrm>
            <a:prstGeom prst="rect">
              <a:avLst/>
            </a:prstGeom>
            <a:solidFill>
              <a:srgbClr val="40883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553192" y="1015844"/>
              <a:ext cx="3600822" cy="329593"/>
            </a:xfrm>
            <a:prstGeom prst="rect">
              <a:avLst/>
            </a:prstGeom>
            <a:solidFill>
              <a:srgbClr val="073D7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4405313"/>
            <a:ext cx="9144000" cy="442912"/>
            <a:chOff x="-648450" y="1060823"/>
            <a:chExt cx="10802475" cy="328706"/>
          </a:xfrm>
        </p:grpSpPr>
        <p:sp>
          <p:nvSpPr>
            <p:cNvPr id="10" name="Rectangle 9"/>
            <p:cNvSpPr/>
            <p:nvPr userDrawn="1"/>
          </p:nvSpPr>
          <p:spPr>
            <a:xfrm>
              <a:off x="-648450" y="1060823"/>
              <a:ext cx="3600825" cy="328706"/>
            </a:xfrm>
            <a:prstGeom prst="rect">
              <a:avLst/>
            </a:prstGeom>
            <a:solidFill>
              <a:srgbClr val="FB943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952375" y="1060823"/>
              <a:ext cx="3600825" cy="328706"/>
            </a:xfrm>
            <a:prstGeom prst="rect">
              <a:avLst/>
            </a:prstGeom>
            <a:solidFill>
              <a:srgbClr val="40883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553200" y="1060823"/>
              <a:ext cx="3600825" cy="328706"/>
            </a:xfrm>
            <a:prstGeom prst="rect">
              <a:avLst/>
            </a:prstGeom>
            <a:solidFill>
              <a:srgbClr val="073D7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-60324" y="2906713"/>
            <a:ext cx="9204325" cy="1500187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5DF6-0E07-462F-B2B9-BC4D058C4A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72A3-DF91-4AFC-B0CA-97814AEC9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15739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4" y="295275"/>
            <a:ext cx="757237" cy="7572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" name="Picture 2" descr="D:\BAPPENAS (Design)\BAPPENAS.WEB\garud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33375"/>
            <a:ext cx="527050" cy="554038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cxnSp>
        <p:nvCxnSpPr>
          <p:cNvPr id="4" name="Straight Connector 13"/>
          <p:cNvCxnSpPr>
            <a:cxnSpLocks noChangeShapeType="1"/>
          </p:cNvCxnSpPr>
          <p:nvPr userDrawn="1"/>
        </p:nvCxnSpPr>
        <p:spPr bwMode="auto">
          <a:xfrm>
            <a:off x="354014" y="1268413"/>
            <a:ext cx="8412162" cy="0"/>
          </a:xfrm>
          <a:prstGeom prst="line">
            <a:avLst/>
          </a:prstGeom>
          <a:noFill/>
          <a:ln w="9525">
            <a:solidFill>
              <a:srgbClr val="007DDA"/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65616871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2271506"/>
            <a:ext cx="9144000" cy="358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228600" y="5220"/>
            <a:ext cx="9372600" cy="2192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-927970" y="-210332"/>
            <a:ext cx="2971800" cy="2864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15" name="Picture 14" descr="http://aa.wrs.yahoo.com/_ylt=A0PDodht1H9O1CoAtmHWQwx./SIG=12hctso46/EXP=1317029101/**http%3a/asarumi.files.wordpress.com/2011/01/peta-indonesi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17746"/>
            <a:ext cx="2362200" cy="23664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877" y="2743200"/>
            <a:ext cx="6477000" cy="147002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5771"/>
            <a:ext cx="6400800" cy="175260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logo-kemenpan-rb-227x3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" y="203088"/>
            <a:ext cx="725858" cy="9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07096" y="87682"/>
            <a:ext cx="8686800" cy="813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56171" y="-19834"/>
            <a:ext cx="838200" cy="1066800"/>
            <a:chOff x="-56171" y="-19834"/>
            <a:chExt cx="838200" cy="1066800"/>
          </a:xfrm>
        </p:grpSpPr>
        <p:sp>
          <p:nvSpPr>
            <p:cNvPr id="7" name="Oval 6"/>
            <p:cNvSpPr/>
            <p:nvPr userDrawn="1"/>
          </p:nvSpPr>
          <p:spPr>
            <a:xfrm>
              <a:off x="-56171" y="-19834"/>
              <a:ext cx="8382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pic>
          <p:nvPicPr>
            <p:cNvPr id="8" name="Picture 7" descr="logo-kemenpan-rb-227x300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25052"/>
              <a:ext cx="725858" cy="959284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84336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57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>
                <a:solidFill>
                  <a:prstClr val="black"/>
                </a:solidFill>
              </a:rPr>
              <a:t>UNDANG-UNDANG FONDASI UNTUK </a:t>
            </a:r>
            <a:r>
              <a:rPr lang="en-US">
                <a:solidFill>
                  <a:prstClr val="black"/>
                </a:solidFill>
              </a:rPr>
              <a:t/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 REFORMASI BIROKRASI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143000" y="152399"/>
            <a:ext cx="8001000" cy="1062251"/>
          </a:xfrm>
          <a:noFill/>
        </p:spPr>
        <p:txBody>
          <a:bodyPr>
            <a:normAutofit/>
          </a:bodyPr>
          <a:lstStyle>
            <a:lvl1pPr algn="ctr">
              <a:defRPr sz="3200"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BED4-DC88-4E75-A207-E9FAE499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806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2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67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74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79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80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66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5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00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0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6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FFAC-4D92-43C6-B29D-0F509E7D0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207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5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1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95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6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61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0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177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E352-4DB9-4A06-BE53-74A5D8E7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140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358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5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4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1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124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ded Corner 7"/>
          <p:cNvSpPr>
            <a:spLocks noChangeArrowheads="1"/>
          </p:cNvSpPr>
          <p:nvPr userDrawn="1"/>
        </p:nvSpPr>
        <p:spPr bwMode="auto">
          <a:xfrm>
            <a:off x="8229600" y="0"/>
            <a:ext cx="4572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29600" y="304800"/>
            <a:ext cx="457200" cy="381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EA2D87-8F00-4347-8994-DBFAF5ECA4DA}" type="slidenum">
              <a:rPr lang="en-US" sz="180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256B94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256B94"/>
          </a:solidFill>
        </p:spPr>
        <p:txBody>
          <a:bodyPr anchor="ctr"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399"/>
            <a:ext cx="7620000" cy="1062251"/>
          </a:xfrm>
          <a:noFill/>
        </p:spPr>
        <p:txBody>
          <a:bodyPr>
            <a:normAutofit/>
          </a:bodyPr>
          <a:lstStyle>
            <a:lvl1pPr>
              <a:defRPr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B995-2B7C-42BE-B979-DCBFC1880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55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6A6A-A985-4DBB-A7ED-35B62BC8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62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C35E-04A0-45A9-A58F-9D228071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85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A21F-7BB7-41D5-BA73-DD9CBB2D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0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6" descr="City.png"/>
          <p:cNvSpPr>
            <a:spLocks noChangeAspect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854E1-BB04-4DC2-89C2-0A27F4CDA8A4}" type="slidenum">
              <a:rPr 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9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MS PGothic" pitchFamily="34" charset="-128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8841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42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42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5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5E3DA-DE40-4798-9A91-00373B1FF1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86739" y="6643688"/>
            <a:ext cx="9653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  <a:latin typeface="Tahoma" pitchFamily="34" charset="0"/>
              </a:rPr>
              <a:t>Designed by M’to</a:t>
            </a:r>
          </a:p>
        </p:txBody>
      </p:sp>
    </p:spTree>
    <p:extLst>
      <p:ext uri="{BB962C8B-B14F-4D97-AF65-F5344CB8AC3E}">
        <p14:creationId xmlns:p14="http://schemas.microsoft.com/office/powerpoint/2010/main" val="40088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 spd="slow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ABBB-066B-4FEB-8CF7-F34186E8640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1F28-73AD-41BE-A183-CBDA0F7455B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A319-BC2C-439F-BC19-C315B40AF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DAE9F5-2BED-4C96-996E-F0B70F7E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microsoft.com/office/2007/relationships/hdphoto" Target="../media/hdphoto6.wdp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5" Type="http://schemas.microsoft.com/office/2007/relationships/hdphoto" Target="../media/hdphoto5.wdp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4126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id-I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8" y="1755127"/>
            <a:ext cx="8229600" cy="372242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 HARTA KEKAYAAN </a:t>
            </a:r>
          </a:p>
          <a:p>
            <a:pPr marL="0" indent="0" algn="ctr">
              <a:buNone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APARATUR SIPIL NEGARA (LHKASN)</a:t>
            </a:r>
          </a:p>
          <a:p>
            <a:pPr marL="0" indent="0" algn="ctr">
              <a:buNone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KABUPATEN WONOGIRI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 2022</a:t>
            </a:r>
          </a:p>
          <a:p>
            <a:pPr marL="0" indent="0" algn="ctr"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dirty="0"/>
              <a:t>INSPEKTORAT KABUPATEN WONOGIRI</a:t>
            </a:r>
            <a:endParaRPr lang="id-ID" sz="2800" dirty="0"/>
          </a:p>
          <a:p>
            <a:pPr marL="0" indent="0" algn="ctr">
              <a:buNone/>
            </a:pPr>
            <a:r>
              <a:rPr lang="id-ID" sz="2800" dirty="0"/>
              <a:t>W</a:t>
            </a:r>
            <a:r>
              <a:rPr lang="en-US" sz="2800" dirty="0" err="1"/>
              <a:t>onogiri</a:t>
            </a:r>
            <a:r>
              <a:rPr lang="id-ID" sz="2800" dirty="0"/>
              <a:t>, </a:t>
            </a:r>
            <a:r>
              <a:rPr lang="en-US" sz="2800" dirty="0"/>
              <a:t>22</a:t>
            </a:r>
            <a:r>
              <a:rPr lang="id-ID" sz="2800" dirty="0"/>
              <a:t> </a:t>
            </a:r>
            <a:r>
              <a:rPr lang="en-US" sz="2800" dirty="0" err="1"/>
              <a:t>Desember</a:t>
            </a:r>
            <a:r>
              <a:rPr lang="id-ID" sz="2800" dirty="0"/>
              <a:t> 2022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AD03AE-D4F7-A5C5-69B9-5EC761C02C6A}"/>
              </a:ext>
            </a:extLst>
          </p:cNvPr>
          <p:cNvSpPr/>
          <p:nvPr/>
        </p:nvSpPr>
        <p:spPr>
          <a:xfrm>
            <a:off x="457200" y="393405"/>
            <a:ext cx="8229600" cy="5996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227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MUATAN LHKASN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510104"/>
              </p:ext>
            </p:extLst>
          </p:nvPr>
        </p:nvGraphicFramePr>
        <p:xfrm>
          <a:off x="755576" y="1556792"/>
          <a:ext cx="36724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616179"/>
              </p:ext>
            </p:extLst>
          </p:nvPr>
        </p:nvGraphicFramePr>
        <p:xfrm>
          <a:off x="4716016" y="1556791"/>
          <a:ext cx="3672408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304800"/>
            <a:ext cx="609600" cy="381000"/>
          </a:xfrm>
        </p:spPr>
        <p:txBody>
          <a:bodyPr/>
          <a:lstStyle/>
          <a:p>
            <a:pPr>
              <a:defRPr/>
            </a:pPr>
            <a:fld id="{70DAE00A-A886-47F5-808A-106A902AC1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11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HARTA YANG DILAPORKAN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736079"/>
              </p:ext>
            </p:extLst>
          </p:nvPr>
        </p:nvGraphicFramePr>
        <p:xfrm>
          <a:off x="251520" y="1600200"/>
          <a:ext cx="856895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5364088" y="5013176"/>
            <a:ext cx="3312338" cy="912600"/>
            <a:chOff x="3307933" y="2810217"/>
            <a:chExt cx="4464466" cy="91260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307933" y="2810217"/>
              <a:ext cx="4464466" cy="91260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352482" y="2854766"/>
              <a:ext cx="4375368" cy="8235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0000FF"/>
                  </a:solidFill>
                </a:rPr>
                <a:t>ATAS NAMA SIAPAPUN</a:t>
              </a:r>
              <a:endParaRPr lang="id-ID" sz="2000" b="1" kern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304800"/>
            <a:ext cx="609600" cy="381000"/>
          </a:xfrm>
        </p:spPr>
        <p:txBody>
          <a:bodyPr/>
          <a:lstStyle/>
          <a:p>
            <a:pPr>
              <a:defRPr/>
            </a:pPr>
            <a:fld id="{70DAE00A-A886-47F5-808A-106A902AC1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7012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3600" dirty="0"/>
              <a:t>PENYAMPAIAN LHKASN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772887" y="1951038"/>
            <a:ext cx="4813405" cy="2759848"/>
          </a:xfrm>
          <a:prstGeom prst="rightArrowCallout">
            <a:avLst>
              <a:gd name="adj1" fmla="val 16035"/>
              <a:gd name="adj2" fmla="val 15507"/>
              <a:gd name="adj3" fmla="val 25000"/>
              <a:gd name="adj4" fmla="val 69215"/>
            </a:avLst>
          </a:prstGeom>
          <a:solidFill>
            <a:srgbClr val="FFB9B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WAKTU PENYAMPAIAN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3 (</a:t>
            </a:r>
            <a:r>
              <a:rPr lang="en-US" sz="2000" dirty="0" err="1">
                <a:solidFill>
                  <a:schemeClr val="tx1"/>
                </a:solidFill>
              </a:rPr>
              <a:t>tiga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bulan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kebijakan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ditetapkan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1 (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bulan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diangkat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jabatan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1 (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bulan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berhenti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jabatan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93870" y="1951038"/>
            <a:ext cx="2877670" cy="2759848"/>
          </a:xfrm>
          <a:prstGeom prst="roundRect">
            <a:avLst/>
          </a:prstGeom>
          <a:solidFill>
            <a:srgbClr val="C4E59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DITUJUKAN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PIMPINAN ORGANISASI </a:t>
            </a:r>
            <a:r>
              <a:rPr lang="en-US" sz="2000" b="1" dirty="0" err="1">
                <a:solidFill>
                  <a:schemeClr val="tx1"/>
                </a:solidFill>
              </a:rPr>
              <a:t>melalui</a:t>
            </a:r>
            <a:r>
              <a:rPr lang="en-US" sz="2000" b="1" dirty="0">
                <a:solidFill>
                  <a:schemeClr val="tx1"/>
                </a:solidFill>
              </a:rPr>
              <a:t> APIP</a:t>
            </a:r>
          </a:p>
        </p:txBody>
      </p:sp>
    </p:spTree>
    <p:extLst>
      <p:ext uri="{BB962C8B-B14F-4D97-AF65-F5344CB8AC3E}">
        <p14:creationId xmlns:p14="http://schemas.microsoft.com/office/powerpoint/2010/main" val="18972011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427041" y="608870"/>
            <a:ext cx="6589199" cy="7477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TUGAS APIP DALAM LHKASN</a:t>
            </a:r>
            <a:endParaRPr lang="id-ID" sz="2800" b="1" dirty="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0252" y="1371878"/>
            <a:ext cx="7886548" cy="720080"/>
          </a:xfrm>
          <a:prstGeom prst="roundRect">
            <a:avLst/>
          </a:prstGeom>
          <a:solidFill>
            <a:srgbClr val="FFD2B3"/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lvl="0" eaLnBrk="0" fontAlgn="base" hangingPunct="0"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Memonitor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kepatuhan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penyampaian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LHKASN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0252" y="2171166"/>
            <a:ext cx="7886548" cy="720080"/>
          </a:xfrm>
          <a:prstGeom prst="roundRect">
            <a:avLst/>
          </a:prstGeom>
          <a:solidFill>
            <a:srgbClr val="A1E9E7"/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lvl="0" eaLnBrk="0" fontAlgn="base" hangingPunct="0"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Berkoordinasi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koordinator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LHKASN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0252" y="3000103"/>
            <a:ext cx="7886548" cy="720080"/>
          </a:xfrm>
          <a:prstGeom prst="roundRect">
            <a:avLst/>
          </a:prstGeom>
          <a:solidFill>
            <a:srgbClr val="FFE1E1"/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verifikasi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kewajaran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LHKASN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0252" y="3818155"/>
            <a:ext cx="7886548" cy="720080"/>
          </a:xfrm>
          <a:prstGeom prst="roundRect">
            <a:avLst/>
          </a:prstGeom>
          <a:solidFill>
            <a:srgbClr val="FFFF00"/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klarifikasi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wajib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lapor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mengindikasikan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ketidakwajaran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252" y="4621060"/>
            <a:ext cx="7886548" cy="720080"/>
          </a:xfrm>
          <a:prstGeom prst="roundRect">
            <a:avLst/>
          </a:prstGeom>
          <a:solidFill>
            <a:srgbClr val="DDF0FB"/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pemeriksaan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mengindikasikan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ketidakwajaran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0248" y="5437506"/>
            <a:ext cx="7886548" cy="1054734"/>
          </a:xfrm>
          <a:prstGeom prst="roundRect">
            <a:avLst/>
          </a:prstGeom>
          <a:solidFill>
            <a:srgbClr val="DCF0C6"/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Menyampaikan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pelaksanaan edaran ini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ditembusan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Menteri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PAN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RB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882" y="1508761"/>
            <a:ext cx="446313" cy="4463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563881" y="2329821"/>
            <a:ext cx="446313" cy="4463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563881" y="3136986"/>
            <a:ext cx="446313" cy="4463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563880" y="3955038"/>
            <a:ext cx="446313" cy="4463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563880" y="4757943"/>
            <a:ext cx="446313" cy="4463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563886" y="5741716"/>
            <a:ext cx="446313" cy="4463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90753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/>
              <a:t>FORM LHKASN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506" y="1514404"/>
            <a:ext cx="8882320" cy="45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601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/>
              <a:t>FORM LHKASN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517" y="1025394"/>
            <a:ext cx="8896459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012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/>
              <a:t>FORM LHKASN - HARTA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62" y="1165859"/>
            <a:ext cx="8677275" cy="52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60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/>
              <a:t>FORM LHKASN - HARTA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5" y="1180147"/>
            <a:ext cx="8705850" cy="50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803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/>
              <a:t>FORM LHKASN - PENGHASILAN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7" y="1318260"/>
            <a:ext cx="88868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40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295400" y="1982788"/>
            <a:ext cx="46291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pic>
        <p:nvPicPr>
          <p:cNvPr id="143" name="Picture 5" descr="615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76993"/>
            <a:ext cx="5099845" cy="2714007"/>
          </a:xfrm>
          <a:prstGeom prst="rect">
            <a:avLst/>
          </a:prstGeom>
          <a:noFill/>
          <a:ln w="19050" cmpd="thinThick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 flipH="1">
            <a:off x="680241" y="2051051"/>
            <a:ext cx="4194175" cy="3511549"/>
            <a:chOff x="1730375" y="2427288"/>
            <a:chExt cx="4194175" cy="3511549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308225" y="4478338"/>
              <a:ext cx="1233488" cy="868362"/>
            </a:xfrm>
            <a:custGeom>
              <a:avLst/>
              <a:gdLst>
                <a:gd name="T0" fmla="*/ 50 w 777"/>
                <a:gd name="T1" fmla="*/ 202 h 547"/>
                <a:gd name="T2" fmla="*/ 45 w 777"/>
                <a:gd name="T3" fmla="*/ 200 h 547"/>
                <a:gd name="T4" fmla="*/ 35 w 777"/>
                <a:gd name="T5" fmla="*/ 193 h 547"/>
                <a:gd name="T6" fmla="*/ 24 w 777"/>
                <a:gd name="T7" fmla="*/ 181 h 547"/>
                <a:gd name="T8" fmla="*/ 10 w 777"/>
                <a:gd name="T9" fmla="*/ 165 h 547"/>
                <a:gd name="T10" fmla="*/ 2 w 777"/>
                <a:gd name="T11" fmla="*/ 145 h 547"/>
                <a:gd name="T12" fmla="*/ 0 w 777"/>
                <a:gd name="T13" fmla="*/ 119 h 547"/>
                <a:gd name="T14" fmla="*/ 8 w 777"/>
                <a:gd name="T15" fmla="*/ 85 h 547"/>
                <a:gd name="T16" fmla="*/ 28 w 777"/>
                <a:gd name="T17" fmla="*/ 47 h 547"/>
                <a:gd name="T18" fmla="*/ 43 w 777"/>
                <a:gd name="T19" fmla="*/ 30 h 547"/>
                <a:gd name="T20" fmla="*/ 60 w 777"/>
                <a:gd name="T21" fmla="*/ 15 h 547"/>
                <a:gd name="T22" fmla="*/ 79 w 777"/>
                <a:gd name="T23" fmla="*/ 6 h 547"/>
                <a:gd name="T24" fmla="*/ 101 w 777"/>
                <a:gd name="T25" fmla="*/ 2 h 547"/>
                <a:gd name="T26" fmla="*/ 123 w 777"/>
                <a:gd name="T27" fmla="*/ 0 h 547"/>
                <a:gd name="T28" fmla="*/ 146 w 777"/>
                <a:gd name="T29" fmla="*/ 2 h 547"/>
                <a:gd name="T30" fmla="*/ 171 w 777"/>
                <a:gd name="T31" fmla="*/ 6 h 547"/>
                <a:gd name="T32" fmla="*/ 196 w 777"/>
                <a:gd name="T33" fmla="*/ 12 h 547"/>
                <a:gd name="T34" fmla="*/ 220 w 777"/>
                <a:gd name="T35" fmla="*/ 21 h 547"/>
                <a:gd name="T36" fmla="*/ 245 w 777"/>
                <a:gd name="T37" fmla="*/ 30 h 547"/>
                <a:gd name="T38" fmla="*/ 270 w 777"/>
                <a:gd name="T39" fmla="*/ 40 h 547"/>
                <a:gd name="T40" fmla="*/ 293 w 777"/>
                <a:gd name="T41" fmla="*/ 50 h 547"/>
                <a:gd name="T42" fmla="*/ 315 w 777"/>
                <a:gd name="T43" fmla="*/ 60 h 547"/>
                <a:gd name="T44" fmla="*/ 337 w 777"/>
                <a:gd name="T45" fmla="*/ 69 h 547"/>
                <a:gd name="T46" fmla="*/ 356 w 777"/>
                <a:gd name="T47" fmla="*/ 78 h 547"/>
                <a:gd name="T48" fmla="*/ 373 w 777"/>
                <a:gd name="T49" fmla="*/ 84 h 547"/>
                <a:gd name="T50" fmla="*/ 392 w 777"/>
                <a:gd name="T51" fmla="*/ 89 h 547"/>
                <a:gd name="T52" fmla="*/ 413 w 777"/>
                <a:gd name="T53" fmla="*/ 95 h 547"/>
                <a:gd name="T54" fmla="*/ 437 w 777"/>
                <a:gd name="T55" fmla="*/ 103 h 547"/>
                <a:gd name="T56" fmla="*/ 464 w 777"/>
                <a:gd name="T57" fmla="*/ 111 h 547"/>
                <a:gd name="T58" fmla="*/ 491 w 777"/>
                <a:gd name="T59" fmla="*/ 121 h 547"/>
                <a:gd name="T60" fmla="*/ 521 w 777"/>
                <a:gd name="T61" fmla="*/ 133 h 547"/>
                <a:gd name="T62" fmla="*/ 551 w 777"/>
                <a:gd name="T63" fmla="*/ 146 h 547"/>
                <a:gd name="T64" fmla="*/ 580 w 777"/>
                <a:gd name="T65" fmla="*/ 162 h 547"/>
                <a:gd name="T66" fmla="*/ 611 w 777"/>
                <a:gd name="T67" fmla="*/ 180 h 547"/>
                <a:gd name="T68" fmla="*/ 639 w 777"/>
                <a:gd name="T69" fmla="*/ 202 h 547"/>
                <a:gd name="T70" fmla="*/ 668 w 777"/>
                <a:gd name="T71" fmla="*/ 225 h 547"/>
                <a:gd name="T72" fmla="*/ 694 w 777"/>
                <a:gd name="T73" fmla="*/ 253 h 547"/>
                <a:gd name="T74" fmla="*/ 717 w 777"/>
                <a:gd name="T75" fmla="*/ 283 h 547"/>
                <a:gd name="T76" fmla="*/ 739 w 777"/>
                <a:gd name="T77" fmla="*/ 318 h 547"/>
                <a:gd name="T78" fmla="*/ 757 w 777"/>
                <a:gd name="T79" fmla="*/ 356 h 547"/>
                <a:gd name="T80" fmla="*/ 771 w 777"/>
                <a:gd name="T81" fmla="*/ 400 h 547"/>
                <a:gd name="T82" fmla="*/ 777 w 777"/>
                <a:gd name="T83" fmla="*/ 442 h 547"/>
                <a:gd name="T84" fmla="*/ 770 w 777"/>
                <a:gd name="T85" fmla="*/ 477 h 547"/>
                <a:gd name="T86" fmla="*/ 751 w 777"/>
                <a:gd name="T87" fmla="*/ 505 h 547"/>
                <a:gd name="T88" fmla="*/ 722 w 777"/>
                <a:gd name="T89" fmla="*/ 527 h 547"/>
                <a:gd name="T90" fmla="*/ 684 w 777"/>
                <a:gd name="T91" fmla="*/ 540 h 547"/>
                <a:gd name="T92" fmla="*/ 639 w 777"/>
                <a:gd name="T93" fmla="*/ 547 h 547"/>
                <a:gd name="T94" fmla="*/ 586 w 777"/>
                <a:gd name="T95" fmla="*/ 546 h 547"/>
                <a:gd name="T96" fmla="*/ 529 w 777"/>
                <a:gd name="T97" fmla="*/ 538 h 547"/>
                <a:gd name="T98" fmla="*/ 468 w 777"/>
                <a:gd name="T99" fmla="*/ 522 h 547"/>
                <a:gd name="T100" fmla="*/ 405 w 777"/>
                <a:gd name="T101" fmla="*/ 499 h 547"/>
                <a:gd name="T102" fmla="*/ 341 w 777"/>
                <a:gd name="T103" fmla="*/ 468 h 547"/>
                <a:gd name="T104" fmla="*/ 277 w 777"/>
                <a:gd name="T105" fmla="*/ 430 h 547"/>
                <a:gd name="T106" fmla="*/ 215 w 777"/>
                <a:gd name="T107" fmla="*/ 385 h 547"/>
                <a:gd name="T108" fmla="*/ 155 w 777"/>
                <a:gd name="T109" fmla="*/ 331 h 547"/>
                <a:gd name="T110" fmla="*/ 99 w 777"/>
                <a:gd name="T111" fmla="*/ 270 h 547"/>
                <a:gd name="T112" fmla="*/ 50 w 777"/>
                <a:gd name="T113" fmla="*/ 20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7" h="547">
                  <a:moveTo>
                    <a:pt x="50" y="202"/>
                  </a:moveTo>
                  <a:lnTo>
                    <a:pt x="45" y="200"/>
                  </a:lnTo>
                  <a:lnTo>
                    <a:pt x="35" y="193"/>
                  </a:lnTo>
                  <a:lnTo>
                    <a:pt x="24" y="181"/>
                  </a:lnTo>
                  <a:lnTo>
                    <a:pt x="10" y="165"/>
                  </a:lnTo>
                  <a:lnTo>
                    <a:pt x="2" y="145"/>
                  </a:lnTo>
                  <a:lnTo>
                    <a:pt x="0" y="119"/>
                  </a:lnTo>
                  <a:lnTo>
                    <a:pt x="8" y="85"/>
                  </a:lnTo>
                  <a:lnTo>
                    <a:pt x="28" y="47"/>
                  </a:lnTo>
                  <a:lnTo>
                    <a:pt x="43" y="30"/>
                  </a:lnTo>
                  <a:lnTo>
                    <a:pt x="60" y="15"/>
                  </a:lnTo>
                  <a:lnTo>
                    <a:pt x="79" y="6"/>
                  </a:lnTo>
                  <a:lnTo>
                    <a:pt x="101" y="2"/>
                  </a:lnTo>
                  <a:lnTo>
                    <a:pt x="123" y="0"/>
                  </a:lnTo>
                  <a:lnTo>
                    <a:pt x="146" y="2"/>
                  </a:lnTo>
                  <a:lnTo>
                    <a:pt x="171" y="6"/>
                  </a:lnTo>
                  <a:lnTo>
                    <a:pt x="196" y="12"/>
                  </a:lnTo>
                  <a:lnTo>
                    <a:pt x="220" y="21"/>
                  </a:lnTo>
                  <a:lnTo>
                    <a:pt x="245" y="30"/>
                  </a:lnTo>
                  <a:lnTo>
                    <a:pt x="270" y="40"/>
                  </a:lnTo>
                  <a:lnTo>
                    <a:pt x="293" y="50"/>
                  </a:lnTo>
                  <a:lnTo>
                    <a:pt x="315" y="60"/>
                  </a:lnTo>
                  <a:lnTo>
                    <a:pt x="337" y="69"/>
                  </a:lnTo>
                  <a:lnTo>
                    <a:pt x="356" y="78"/>
                  </a:lnTo>
                  <a:lnTo>
                    <a:pt x="373" y="84"/>
                  </a:lnTo>
                  <a:lnTo>
                    <a:pt x="392" y="89"/>
                  </a:lnTo>
                  <a:lnTo>
                    <a:pt x="413" y="95"/>
                  </a:lnTo>
                  <a:lnTo>
                    <a:pt x="437" y="103"/>
                  </a:lnTo>
                  <a:lnTo>
                    <a:pt x="464" y="111"/>
                  </a:lnTo>
                  <a:lnTo>
                    <a:pt x="491" y="121"/>
                  </a:lnTo>
                  <a:lnTo>
                    <a:pt x="521" y="133"/>
                  </a:lnTo>
                  <a:lnTo>
                    <a:pt x="551" y="146"/>
                  </a:lnTo>
                  <a:lnTo>
                    <a:pt x="580" y="162"/>
                  </a:lnTo>
                  <a:lnTo>
                    <a:pt x="611" y="180"/>
                  </a:lnTo>
                  <a:lnTo>
                    <a:pt x="639" y="202"/>
                  </a:lnTo>
                  <a:lnTo>
                    <a:pt x="668" y="225"/>
                  </a:lnTo>
                  <a:lnTo>
                    <a:pt x="694" y="253"/>
                  </a:lnTo>
                  <a:lnTo>
                    <a:pt x="717" y="283"/>
                  </a:lnTo>
                  <a:lnTo>
                    <a:pt x="739" y="318"/>
                  </a:lnTo>
                  <a:lnTo>
                    <a:pt x="757" y="356"/>
                  </a:lnTo>
                  <a:lnTo>
                    <a:pt x="771" y="400"/>
                  </a:lnTo>
                  <a:lnTo>
                    <a:pt x="777" y="442"/>
                  </a:lnTo>
                  <a:lnTo>
                    <a:pt x="770" y="477"/>
                  </a:lnTo>
                  <a:lnTo>
                    <a:pt x="751" y="505"/>
                  </a:lnTo>
                  <a:lnTo>
                    <a:pt x="722" y="527"/>
                  </a:lnTo>
                  <a:lnTo>
                    <a:pt x="684" y="540"/>
                  </a:lnTo>
                  <a:lnTo>
                    <a:pt x="639" y="547"/>
                  </a:lnTo>
                  <a:lnTo>
                    <a:pt x="586" y="546"/>
                  </a:lnTo>
                  <a:lnTo>
                    <a:pt x="529" y="538"/>
                  </a:lnTo>
                  <a:lnTo>
                    <a:pt x="468" y="522"/>
                  </a:lnTo>
                  <a:lnTo>
                    <a:pt x="405" y="499"/>
                  </a:lnTo>
                  <a:lnTo>
                    <a:pt x="341" y="468"/>
                  </a:lnTo>
                  <a:lnTo>
                    <a:pt x="277" y="430"/>
                  </a:lnTo>
                  <a:lnTo>
                    <a:pt x="215" y="385"/>
                  </a:lnTo>
                  <a:lnTo>
                    <a:pt x="155" y="331"/>
                  </a:lnTo>
                  <a:lnTo>
                    <a:pt x="99" y="270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343150" y="4513263"/>
              <a:ext cx="1173163" cy="827087"/>
            </a:xfrm>
            <a:custGeom>
              <a:avLst/>
              <a:gdLst>
                <a:gd name="T0" fmla="*/ 26 w 739"/>
                <a:gd name="T1" fmla="*/ 44 h 521"/>
                <a:gd name="T2" fmla="*/ 41 w 739"/>
                <a:gd name="T3" fmla="*/ 27 h 521"/>
                <a:gd name="T4" fmla="*/ 57 w 739"/>
                <a:gd name="T5" fmla="*/ 15 h 521"/>
                <a:gd name="T6" fmla="*/ 76 w 739"/>
                <a:gd name="T7" fmla="*/ 6 h 521"/>
                <a:gd name="T8" fmla="*/ 96 w 739"/>
                <a:gd name="T9" fmla="*/ 2 h 521"/>
                <a:gd name="T10" fmla="*/ 118 w 739"/>
                <a:gd name="T11" fmla="*/ 0 h 521"/>
                <a:gd name="T12" fmla="*/ 140 w 739"/>
                <a:gd name="T13" fmla="*/ 2 h 521"/>
                <a:gd name="T14" fmla="*/ 163 w 739"/>
                <a:gd name="T15" fmla="*/ 6 h 521"/>
                <a:gd name="T16" fmla="*/ 188 w 739"/>
                <a:gd name="T17" fmla="*/ 12 h 521"/>
                <a:gd name="T18" fmla="*/ 211 w 739"/>
                <a:gd name="T19" fmla="*/ 19 h 521"/>
                <a:gd name="T20" fmla="*/ 235 w 739"/>
                <a:gd name="T21" fmla="*/ 28 h 521"/>
                <a:gd name="T22" fmla="*/ 258 w 739"/>
                <a:gd name="T23" fmla="*/ 38 h 521"/>
                <a:gd name="T24" fmla="*/ 281 w 739"/>
                <a:gd name="T25" fmla="*/ 47 h 521"/>
                <a:gd name="T26" fmla="*/ 303 w 739"/>
                <a:gd name="T27" fmla="*/ 57 h 521"/>
                <a:gd name="T28" fmla="*/ 324 w 739"/>
                <a:gd name="T29" fmla="*/ 66 h 521"/>
                <a:gd name="T30" fmla="*/ 341 w 739"/>
                <a:gd name="T31" fmla="*/ 73 h 521"/>
                <a:gd name="T32" fmla="*/ 359 w 739"/>
                <a:gd name="T33" fmla="*/ 79 h 521"/>
                <a:gd name="T34" fmla="*/ 376 w 739"/>
                <a:gd name="T35" fmla="*/ 85 h 521"/>
                <a:gd name="T36" fmla="*/ 397 w 739"/>
                <a:gd name="T37" fmla="*/ 91 h 521"/>
                <a:gd name="T38" fmla="*/ 420 w 739"/>
                <a:gd name="T39" fmla="*/ 98 h 521"/>
                <a:gd name="T40" fmla="*/ 445 w 739"/>
                <a:gd name="T41" fmla="*/ 105 h 521"/>
                <a:gd name="T42" fmla="*/ 471 w 739"/>
                <a:gd name="T43" fmla="*/ 115 h 521"/>
                <a:gd name="T44" fmla="*/ 497 w 739"/>
                <a:gd name="T45" fmla="*/ 126 h 521"/>
                <a:gd name="T46" fmla="*/ 526 w 739"/>
                <a:gd name="T47" fmla="*/ 139 h 521"/>
                <a:gd name="T48" fmla="*/ 554 w 739"/>
                <a:gd name="T49" fmla="*/ 153 h 521"/>
                <a:gd name="T50" fmla="*/ 582 w 739"/>
                <a:gd name="T51" fmla="*/ 171 h 521"/>
                <a:gd name="T52" fmla="*/ 609 w 739"/>
                <a:gd name="T53" fmla="*/ 191 h 521"/>
                <a:gd name="T54" fmla="*/ 636 w 739"/>
                <a:gd name="T55" fmla="*/ 215 h 521"/>
                <a:gd name="T56" fmla="*/ 660 w 739"/>
                <a:gd name="T57" fmla="*/ 241 h 521"/>
                <a:gd name="T58" fmla="*/ 682 w 739"/>
                <a:gd name="T59" fmla="*/ 270 h 521"/>
                <a:gd name="T60" fmla="*/ 703 w 739"/>
                <a:gd name="T61" fmla="*/ 303 h 521"/>
                <a:gd name="T62" fmla="*/ 720 w 739"/>
                <a:gd name="T63" fmla="*/ 341 h 521"/>
                <a:gd name="T64" fmla="*/ 733 w 739"/>
                <a:gd name="T65" fmla="*/ 382 h 521"/>
                <a:gd name="T66" fmla="*/ 739 w 739"/>
                <a:gd name="T67" fmla="*/ 422 h 521"/>
                <a:gd name="T68" fmla="*/ 732 w 739"/>
                <a:gd name="T69" fmla="*/ 455 h 521"/>
                <a:gd name="T70" fmla="*/ 714 w 739"/>
                <a:gd name="T71" fmla="*/ 481 h 521"/>
                <a:gd name="T72" fmla="*/ 688 w 739"/>
                <a:gd name="T73" fmla="*/ 502 h 521"/>
                <a:gd name="T74" fmla="*/ 652 w 739"/>
                <a:gd name="T75" fmla="*/ 515 h 521"/>
                <a:gd name="T76" fmla="*/ 609 w 739"/>
                <a:gd name="T77" fmla="*/ 521 h 521"/>
                <a:gd name="T78" fmla="*/ 561 w 739"/>
                <a:gd name="T79" fmla="*/ 521 h 521"/>
                <a:gd name="T80" fmla="*/ 507 w 739"/>
                <a:gd name="T81" fmla="*/ 513 h 521"/>
                <a:gd name="T82" fmla="*/ 450 w 739"/>
                <a:gd name="T83" fmla="*/ 499 h 521"/>
                <a:gd name="T84" fmla="*/ 391 w 739"/>
                <a:gd name="T85" fmla="*/ 477 h 521"/>
                <a:gd name="T86" fmla="*/ 331 w 739"/>
                <a:gd name="T87" fmla="*/ 449 h 521"/>
                <a:gd name="T88" fmla="*/ 270 w 739"/>
                <a:gd name="T89" fmla="*/ 414 h 521"/>
                <a:gd name="T90" fmla="*/ 211 w 739"/>
                <a:gd name="T91" fmla="*/ 372 h 521"/>
                <a:gd name="T92" fmla="*/ 155 w 739"/>
                <a:gd name="T93" fmla="*/ 322 h 521"/>
                <a:gd name="T94" fmla="*/ 102 w 739"/>
                <a:gd name="T95" fmla="*/ 266 h 521"/>
                <a:gd name="T96" fmla="*/ 54 w 739"/>
                <a:gd name="T97" fmla="*/ 203 h 521"/>
                <a:gd name="T98" fmla="*/ 53 w 739"/>
                <a:gd name="T99" fmla="*/ 200 h 521"/>
                <a:gd name="T100" fmla="*/ 51 w 739"/>
                <a:gd name="T101" fmla="*/ 197 h 521"/>
                <a:gd name="T102" fmla="*/ 50 w 739"/>
                <a:gd name="T103" fmla="*/ 194 h 521"/>
                <a:gd name="T104" fmla="*/ 48 w 739"/>
                <a:gd name="T105" fmla="*/ 191 h 521"/>
                <a:gd name="T106" fmla="*/ 44 w 739"/>
                <a:gd name="T107" fmla="*/ 190 h 521"/>
                <a:gd name="T108" fmla="*/ 34 w 739"/>
                <a:gd name="T109" fmla="*/ 183 h 521"/>
                <a:gd name="T110" fmla="*/ 22 w 739"/>
                <a:gd name="T111" fmla="*/ 172 h 521"/>
                <a:gd name="T112" fmla="*/ 10 w 739"/>
                <a:gd name="T113" fmla="*/ 156 h 521"/>
                <a:gd name="T114" fmla="*/ 3 w 739"/>
                <a:gd name="T115" fmla="*/ 137 h 521"/>
                <a:gd name="T116" fmla="*/ 0 w 739"/>
                <a:gd name="T117" fmla="*/ 111 h 521"/>
                <a:gd name="T118" fmla="*/ 7 w 739"/>
                <a:gd name="T119" fmla="*/ 81 h 521"/>
                <a:gd name="T120" fmla="*/ 26 w 739"/>
                <a:gd name="T121" fmla="*/ 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9" h="521">
                  <a:moveTo>
                    <a:pt x="26" y="44"/>
                  </a:moveTo>
                  <a:lnTo>
                    <a:pt x="41" y="27"/>
                  </a:lnTo>
                  <a:lnTo>
                    <a:pt x="57" y="15"/>
                  </a:lnTo>
                  <a:lnTo>
                    <a:pt x="76" y="6"/>
                  </a:lnTo>
                  <a:lnTo>
                    <a:pt x="96" y="2"/>
                  </a:lnTo>
                  <a:lnTo>
                    <a:pt x="118" y="0"/>
                  </a:lnTo>
                  <a:lnTo>
                    <a:pt x="140" y="2"/>
                  </a:lnTo>
                  <a:lnTo>
                    <a:pt x="163" y="6"/>
                  </a:lnTo>
                  <a:lnTo>
                    <a:pt x="188" y="12"/>
                  </a:lnTo>
                  <a:lnTo>
                    <a:pt x="211" y="19"/>
                  </a:lnTo>
                  <a:lnTo>
                    <a:pt x="235" y="28"/>
                  </a:lnTo>
                  <a:lnTo>
                    <a:pt x="258" y="38"/>
                  </a:lnTo>
                  <a:lnTo>
                    <a:pt x="281" y="47"/>
                  </a:lnTo>
                  <a:lnTo>
                    <a:pt x="303" y="57"/>
                  </a:lnTo>
                  <a:lnTo>
                    <a:pt x="324" y="66"/>
                  </a:lnTo>
                  <a:lnTo>
                    <a:pt x="341" y="73"/>
                  </a:lnTo>
                  <a:lnTo>
                    <a:pt x="359" y="79"/>
                  </a:lnTo>
                  <a:lnTo>
                    <a:pt x="376" y="85"/>
                  </a:lnTo>
                  <a:lnTo>
                    <a:pt x="397" y="91"/>
                  </a:lnTo>
                  <a:lnTo>
                    <a:pt x="420" y="98"/>
                  </a:lnTo>
                  <a:lnTo>
                    <a:pt x="445" y="105"/>
                  </a:lnTo>
                  <a:lnTo>
                    <a:pt x="471" y="115"/>
                  </a:lnTo>
                  <a:lnTo>
                    <a:pt x="497" y="126"/>
                  </a:lnTo>
                  <a:lnTo>
                    <a:pt x="526" y="139"/>
                  </a:lnTo>
                  <a:lnTo>
                    <a:pt x="554" y="153"/>
                  </a:lnTo>
                  <a:lnTo>
                    <a:pt x="582" y="171"/>
                  </a:lnTo>
                  <a:lnTo>
                    <a:pt x="609" y="191"/>
                  </a:lnTo>
                  <a:lnTo>
                    <a:pt x="636" y="215"/>
                  </a:lnTo>
                  <a:lnTo>
                    <a:pt x="660" y="241"/>
                  </a:lnTo>
                  <a:lnTo>
                    <a:pt x="682" y="270"/>
                  </a:lnTo>
                  <a:lnTo>
                    <a:pt x="703" y="303"/>
                  </a:lnTo>
                  <a:lnTo>
                    <a:pt x="720" y="341"/>
                  </a:lnTo>
                  <a:lnTo>
                    <a:pt x="733" y="382"/>
                  </a:lnTo>
                  <a:lnTo>
                    <a:pt x="739" y="422"/>
                  </a:lnTo>
                  <a:lnTo>
                    <a:pt x="732" y="455"/>
                  </a:lnTo>
                  <a:lnTo>
                    <a:pt x="714" y="481"/>
                  </a:lnTo>
                  <a:lnTo>
                    <a:pt x="688" y="502"/>
                  </a:lnTo>
                  <a:lnTo>
                    <a:pt x="652" y="515"/>
                  </a:lnTo>
                  <a:lnTo>
                    <a:pt x="609" y="521"/>
                  </a:lnTo>
                  <a:lnTo>
                    <a:pt x="561" y="521"/>
                  </a:lnTo>
                  <a:lnTo>
                    <a:pt x="507" y="513"/>
                  </a:lnTo>
                  <a:lnTo>
                    <a:pt x="450" y="499"/>
                  </a:lnTo>
                  <a:lnTo>
                    <a:pt x="391" y="477"/>
                  </a:lnTo>
                  <a:lnTo>
                    <a:pt x="331" y="449"/>
                  </a:lnTo>
                  <a:lnTo>
                    <a:pt x="270" y="414"/>
                  </a:lnTo>
                  <a:lnTo>
                    <a:pt x="211" y="372"/>
                  </a:lnTo>
                  <a:lnTo>
                    <a:pt x="155" y="322"/>
                  </a:lnTo>
                  <a:lnTo>
                    <a:pt x="102" y="266"/>
                  </a:lnTo>
                  <a:lnTo>
                    <a:pt x="54" y="203"/>
                  </a:lnTo>
                  <a:lnTo>
                    <a:pt x="53" y="200"/>
                  </a:lnTo>
                  <a:lnTo>
                    <a:pt x="51" y="197"/>
                  </a:lnTo>
                  <a:lnTo>
                    <a:pt x="50" y="194"/>
                  </a:lnTo>
                  <a:lnTo>
                    <a:pt x="48" y="191"/>
                  </a:lnTo>
                  <a:lnTo>
                    <a:pt x="44" y="190"/>
                  </a:lnTo>
                  <a:lnTo>
                    <a:pt x="34" y="183"/>
                  </a:lnTo>
                  <a:lnTo>
                    <a:pt x="22" y="172"/>
                  </a:lnTo>
                  <a:lnTo>
                    <a:pt x="10" y="156"/>
                  </a:lnTo>
                  <a:lnTo>
                    <a:pt x="3" y="137"/>
                  </a:lnTo>
                  <a:lnTo>
                    <a:pt x="0" y="111"/>
                  </a:lnTo>
                  <a:lnTo>
                    <a:pt x="7" y="81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379663" y="4538663"/>
              <a:ext cx="1111250" cy="787400"/>
            </a:xfrm>
            <a:custGeom>
              <a:avLst/>
              <a:gdLst>
                <a:gd name="T0" fmla="*/ 25 w 700"/>
                <a:gd name="T1" fmla="*/ 44 h 496"/>
                <a:gd name="T2" fmla="*/ 38 w 700"/>
                <a:gd name="T3" fmla="*/ 28 h 496"/>
                <a:gd name="T4" fmla="*/ 54 w 700"/>
                <a:gd name="T5" fmla="*/ 15 h 496"/>
                <a:gd name="T6" fmla="*/ 72 w 700"/>
                <a:gd name="T7" fmla="*/ 8 h 496"/>
                <a:gd name="T8" fmla="*/ 92 w 700"/>
                <a:gd name="T9" fmla="*/ 2 h 496"/>
                <a:gd name="T10" fmla="*/ 113 w 700"/>
                <a:gd name="T11" fmla="*/ 0 h 496"/>
                <a:gd name="T12" fmla="*/ 133 w 700"/>
                <a:gd name="T13" fmla="*/ 3 h 496"/>
                <a:gd name="T14" fmla="*/ 156 w 700"/>
                <a:gd name="T15" fmla="*/ 6 h 496"/>
                <a:gd name="T16" fmla="*/ 178 w 700"/>
                <a:gd name="T17" fmla="*/ 12 h 496"/>
                <a:gd name="T18" fmla="*/ 202 w 700"/>
                <a:gd name="T19" fmla="*/ 19 h 496"/>
                <a:gd name="T20" fmla="*/ 223 w 700"/>
                <a:gd name="T21" fmla="*/ 28 h 496"/>
                <a:gd name="T22" fmla="*/ 247 w 700"/>
                <a:gd name="T23" fmla="*/ 37 h 496"/>
                <a:gd name="T24" fmla="*/ 267 w 700"/>
                <a:gd name="T25" fmla="*/ 47 h 496"/>
                <a:gd name="T26" fmla="*/ 288 w 700"/>
                <a:gd name="T27" fmla="*/ 56 h 496"/>
                <a:gd name="T28" fmla="*/ 308 w 700"/>
                <a:gd name="T29" fmla="*/ 65 h 496"/>
                <a:gd name="T30" fmla="*/ 325 w 700"/>
                <a:gd name="T31" fmla="*/ 72 h 496"/>
                <a:gd name="T32" fmla="*/ 341 w 700"/>
                <a:gd name="T33" fmla="*/ 78 h 496"/>
                <a:gd name="T34" fmla="*/ 357 w 700"/>
                <a:gd name="T35" fmla="*/ 83 h 496"/>
                <a:gd name="T36" fmla="*/ 378 w 700"/>
                <a:gd name="T37" fmla="*/ 88 h 496"/>
                <a:gd name="T38" fmla="*/ 398 w 700"/>
                <a:gd name="T39" fmla="*/ 95 h 496"/>
                <a:gd name="T40" fmla="*/ 422 w 700"/>
                <a:gd name="T41" fmla="*/ 102 h 496"/>
                <a:gd name="T42" fmla="*/ 446 w 700"/>
                <a:gd name="T43" fmla="*/ 111 h 496"/>
                <a:gd name="T44" fmla="*/ 473 w 700"/>
                <a:gd name="T45" fmla="*/ 121 h 496"/>
                <a:gd name="T46" fmla="*/ 499 w 700"/>
                <a:gd name="T47" fmla="*/ 134 h 496"/>
                <a:gd name="T48" fmla="*/ 525 w 700"/>
                <a:gd name="T49" fmla="*/ 148 h 496"/>
                <a:gd name="T50" fmla="*/ 551 w 700"/>
                <a:gd name="T51" fmla="*/ 165 h 496"/>
                <a:gd name="T52" fmla="*/ 578 w 700"/>
                <a:gd name="T53" fmla="*/ 184 h 496"/>
                <a:gd name="T54" fmla="*/ 602 w 700"/>
                <a:gd name="T55" fmla="*/ 206 h 496"/>
                <a:gd name="T56" fmla="*/ 626 w 700"/>
                <a:gd name="T57" fmla="*/ 231 h 496"/>
                <a:gd name="T58" fmla="*/ 646 w 700"/>
                <a:gd name="T59" fmla="*/ 258 h 496"/>
                <a:gd name="T60" fmla="*/ 665 w 700"/>
                <a:gd name="T61" fmla="*/ 290 h 496"/>
                <a:gd name="T62" fmla="*/ 681 w 700"/>
                <a:gd name="T63" fmla="*/ 325 h 496"/>
                <a:gd name="T64" fmla="*/ 694 w 700"/>
                <a:gd name="T65" fmla="*/ 365 h 496"/>
                <a:gd name="T66" fmla="*/ 700 w 700"/>
                <a:gd name="T67" fmla="*/ 403 h 496"/>
                <a:gd name="T68" fmla="*/ 694 w 700"/>
                <a:gd name="T69" fmla="*/ 435 h 496"/>
                <a:gd name="T70" fmla="*/ 677 w 700"/>
                <a:gd name="T71" fmla="*/ 459 h 496"/>
                <a:gd name="T72" fmla="*/ 652 w 700"/>
                <a:gd name="T73" fmla="*/ 478 h 496"/>
                <a:gd name="T74" fmla="*/ 618 w 700"/>
                <a:gd name="T75" fmla="*/ 490 h 496"/>
                <a:gd name="T76" fmla="*/ 578 w 700"/>
                <a:gd name="T77" fmla="*/ 496 h 496"/>
                <a:gd name="T78" fmla="*/ 531 w 700"/>
                <a:gd name="T79" fmla="*/ 496 h 496"/>
                <a:gd name="T80" fmla="*/ 481 w 700"/>
                <a:gd name="T81" fmla="*/ 487 h 496"/>
                <a:gd name="T82" fmla="*/ 427 w 700"/>
                <a:gd name="T83" fmla="*/ 474 h 496"/>
                <a:gd name="T84" fmla="*/ 371 w 700"/>
                <a:gd name="T85" fmla="*/ 454 h 496"/>
                <a:gd name="T86" fmla="*/ 314 w 700"/>
                <a:gd name="T87" fmla="*/ 426 h 496"/>
                <a:gd name="T88" fmla="*/ 257 w 700"/>
                <a:gd name="T89" fmla="*/ 392 h 496"/>
                <a:gd name="T90" fmla="*/ 200 w 700"/>
                <a:gd name="T91" fmla="*/ 353 h 496"/>
                <a:gd name="T92" fmla="*/ 146 w 700"/>
                <a:gd name="T93" fmla="*/ 306 h 496"/>
                <a:gd name="T94" fmla="*/ 97 w 700"/>
                <a:gd name="T95" fmla="*/ 254 h 496"/>
                <a:gd name="T96" fmla="*/ 51 w 700"/>
                <a:gd name="T97" fmla="*/ 194 h 496"/>
                <a:gd name="T98" fmla="*/ 50 w 700"/>
                <a:gd name="T99" fmla="*/ 191 h 496"/>
                <a:gd name="T100" fmla="*/ 49 w 700"/>
                <a:gd name="T101" fmla="*/ 190 h 496"/>
                <a:gd name="T102" fmla="*/ 46 w 700"/>
                <a:gd name="T103" fmla="*/ 187 h 496"/>
                <a:gd name="T104" fmla="*/ 44 w 700"/>
                <a:gd name="T105" fmla="*/ 184 h 496"/>
                <a:gd name="T106" fmla="*/ 40 w 700"/>
                <a:gd name="T107" fmla="*/ 181 h 496"/>
                <a:gd name="T108" fmla="*/ 31 w 700"/>
                <a:gd name="T109" fmla="*/ 175 h 496"/>
                <a:gd name="T110" fmla="*/ 19 w 700"/>
                <a:gd name="T111" fmla="*/ 165 h 496"/>
                <a:gd name="T112" fmla="*/ 9 w 700"/>
                <a:gd name="T113" fmla="*/ 150 h 496"/>
                <a:gd name="T114" fmla="*/ 2 w 700"/>
                <a:gd name="T115" fmla="*/ 132 h 496"/>
                <a:gd name="T116" fmla="*/ 0 w 700"/>
                <a:gd name="T117" fmla="*/ 107 h 496"/>
                <a:gd name="T118" fmla="*/ 8 w 700"/>
                <a:gd name="T119" fmla="*/ 78 h 496"/>
                <a:gd name="T120" fmla="*/ 25 w 700"/>
                <a:gd name="T121" fmla="*/ 4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96">
                  <a:moveTo>
                    <a:pt x="25" y="44"/>
                  </a:moveTo>
                  <a:lnTo>
                    <a:pt x="38" y="28"/>
                  </a:lnTo>
                  <a:lnTo>
                    <a:pt x="54" y="15"/>
                  </a:lnTo>
                  <a:lnTo>
                    <a:pt x="72" y="8"/>
                  </a:lnTo>
                  <a:lnTo>
                    <a:pt x="92" y="2"/>
                  </a:lnTo>
                  <a:lnTo>
                    <a:pt x="113" y="0"/>
                  </a:lnTo>
                  <a:lnTo>
                    <a:pt x="133" y="3"/>
                  </a:lnTo>
                  <a:lnTo>
                    <a:pt x="156" y="6"/>
                  </a:lnTo>
                  <a:lnTo>
                    <a:pt x="178" y="12"/>
                  </a:lnTo>
                  <a:lnTo>
                    <a:pt x="202" y="19"/>
                  </a:lnTo>
                  <a:lnTo>
                    <a:pt x="223" y="28"/>
                  </a:lnTo>
                  <a:lnTo>
                    <a:pt x="247" y="37"/>
                  </a:lnTo>
                  <a:lnTo>
                    <a:pt x="267" y="47"/>
                  </a:lnTo>
                  <a:lnTo>
                    <a:pt x="288" y="56"/>
                  </a:lnTo>
                  <a:lnTo>
                    <a:pt x="308" y="65"/>
                  </a:lnTo>
                  <a:lnTo>
                    <a:pt x="325" y="72"/>
                  </a:lnTo>
                  <a:lnTo>
                    <a:pt x="341" y="78"/>
                  </a:lnTo>
                  <a:lnTo>
                    <a:pt x="357" y="83"/>
                  </a:lnTo>
                  <a:lnTo>
                    <a:pt x="378" y="88"/>
                  </a:lnTo>
                  <a:lnTo>
                    <a:pt x="398" y="95"/>
                  </a:lnTo>
                  <a:lnTo>
                    <a:pt x="422" y="102"/>
                  </a:lnTo>
                  <a:lnTo>
                    <a:pt x="446" y="111"/>
                  </a:lnTo>
                  <a:lnTo>
                    <a:pt x="473" y="121"/>
                  </a:lnTo>
                  <a:lnTo>
                    <a:pt x="499" y="134"/>
                  </a:lnTo>
                  <a:lnTo>
                    <a:pt x="525" y="148"/>
                  </a:lnTo>
                  <a:lnTo>
                    <a:pt x="551" y="165"/>
                  </a:lnTo>
                  <a:lnTo>
                    <a:pt x="578" y="184"/>
                  </a:lnTo>
                  <a:lnTo>
                    <a:pt x="602" y="206"/>
                  </a:lnTo>
                  <a:lnTo>
                    <a:pt x="626" y="231"/>
                  </a:lnTo>
                  <a:lnTo>
                    <a:pt x="646" y="258"/>
                  </a:lnTo>
                  <a:lnTo>
                    <a:pt x="665" y="290"/>
                  </a:lnTo>
                  <a:lnTo>
                    <a:pt x="681" y="325"/>
                  </a:lnTo>
                  <a:lnTo>
                    <a:pt x="694" y="365"/>
                  </a:lnTo>
                  <a:lnTo>
                    <a:pt x="700" y="403"/>
                  </a:lnTo>
                  <a:lnTo>
                    <a:pt x="694" y="435"/>
                  </a:lnTo>
                  <a:lnTo>
                    <a:pt x="677" y="459"/>
                  </a:lnTo>
                  <a:lnTo>
                    <a:pt x="652" y="478"/>
                  </a:lnTo>
                  <a:lnTo>
                    <a:pt x="618" y="490"/>
                  </a:lnTo>
                  <a:lnTo>
                    <a:pt x="578" y="496"/>
                  </a:lnTo>
                  <a:lnTo>
                    <a:pt x="531" y="496"/>
                  </a:lnTo>
                  <a:lnTo>
                    <a:pt x="481" y="487"/>
                  </a:lnTo>
                  <a:lnTo>
                    <a:pt x="427" y="474"/>
                  </a:lnTo>
                  <a:lnTo>
                    <a:pt x="371" y="454"/>
                  </a:lnTo>
                  <a:lnTo>
                    <a:pt x="314" y="426"/>
                  </a:lnTo>
                  <a:lnTo>
                    <a:pt x="257" y="392"/>
                  </a:lnTo>
                  <a:lnTo>
                    <a:pt x="200" y="353"/>
                  </a:lnTo>
                  <a:lnTo>
                    <a:pt x="146" y="306"/>
                  </a:lnTo>
                  <a:lnTo>
                    <a:pt x="97" y="254"/>
                  </a:lnTo>
                  <a:lnTo>
                    <a:pt x="51" y="194"/>
                  </a:lnTo>
                  <a:lnTo>
                    <a:pt x="50" y="191"/>
                  </a:lnTo>
                  <a:lnTo>
                    <a:pt x="49" y="190"/>
                  </a:lnTo>
                  <a:lnTo>
                    <a:pt x="46" y="187"/>
                  </a:lnTo>
                  <a:lnTo>
                    <a:pt x="44" y="184"/>
                  </a:lnTo>
                  <a:lnTo>
                    <a:pt x="40" y="181"/>
                  </a:lnTo>
                  <a:lnTo>
                    <a:pt x="31" y="175"/>
                  </a:lnTo>
                  <a:lnTo>
                    <a:pt x="19" y="165"/>
                  </a:lnTo>
                  <a:lnTo>
                    <a:pt x="9" y="150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8" y="78"/>
                  </a:lnTo>
                  <a:lnTo>
                    <a:pt x="25" y="44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417763" y="4567238"/>
              <a:ext cx="1047750" cy="744537"/>
            </a:xfrm>
            <a:custGeom>
              <a:avLst/>
              <a:gdLst>
                <a:gd name="T0" fmla="*/ 23 w 660"/>
                <a:gd name="T1" fmla="*/ 41 h 469"/>
                <a:gd name="T2" fmla="*/ 36 w 660"/>
                <a:gd name="T3" fmla="*/ 25 h 469"/>
                <a:gd name="T4" fmla="*/ 51 w 660"/>
                <a:gd name="T5" fmla="*/ 13 h 469"/>
                <a:gd name="T6" fmla="*/ 68 w 660"/>
                <a:gd name="T7" fmla="*/ 6 h 469"/>
                <a:gd name="T8" fmla="*/ 86 w 660"/>
                <a:gd name="T9" fmla="*/ 1 h 469"/>
                <a:gd name="T10" fmla="*/ 106 w 660"/>
                <a:gd name="T11" fmla="*/ 0 h 469"/>
                <a:gd name="T12" fmla="*/ 127 w 660"/>
                <a:gd name="T13" fmla="*/ 1 h 469"/>
                <a:gd name="T14" fmla="*/ 147 w 660"/>
                <a:gd name="T15" fmla="*/ 6 h 469"/>
                <a:gd name="T16" fmla="*/ 169 w 660"/>
                <a:gd name="T17" fmla="*/ 12 h 469"/>
                <a:gd name="T18" fmla="*/ 191 w 660"/>
                <a:gd name="T19" fmla="*/ 19 h 469"/>
                <a:gd name="T20" fmla="*/ 213 w 660"/>
                <a:gd name="T21" fmla="*/ 26 h 469"/>
                <a:gd name="T22" fmla="*/ 233 w 660"/>
                <a:gd name="T23" fmla="*/ 35 h 469"/>
                <a:gd name="T24" fmla="*/ 253 w 660"/>
                <a:gd name="T25" fmla="*/ 44 h 469"/>
                <a:gd name="T26" fmla="*/ 272 w 660"/>
                <a:gd name="T27" fmla="*/ 52 h 469"/>
                <a:gd name="T28" fmla="*/ 291 w 660"/>
                <a:gd name="T29" fmla="*/ 60 h 469"/>
                <a:gd name="T30" fmla="*/ 309 w 660"/>
                <a:gd name="T31" fmla="*/ 67 h 469"/>
                <a:gd name="T32" fmla="*/ 323 w 660"/>
                <a:gd name="T33" fmla="*/ 73 h 469"/>
                <a:gd name="T34" fmla="*/ 339 w 660"/>
                <a:gd name="T35" fmla="*/ 77 h 469"/>
                <a:gd name="T36" fmla="*/ 357 w 660"/>
                <a:gd name="T37" fmla="*/ 83 h 469"/>
                <a:gd name="T38" fmla="*/ 377 w 660"/>
                <a:gd name="T39" fmla="*/ 90 h 469"/>
                <a:gd name="T40" fmla="*/ 399 w 660"/>
                <a:gd name="T41" fmla="*/ 98 h 469"/>
                <a:gd name="T42" fmla="*/ 422 w 660"/>
                <a:gd name="T43" fmla="*/ 105 h 469"/>
                <a:gd name="T44" fmla="*/ 447 w 660"/>
                <a:gd name="T45" fmla="*/ 115 h 469"/>
                <a:gd name="T46" fmla="*/ 472 w 660"/>
                <a:gd name="T47" fmla="*/ 127 h 469"/>
                <a:gd name="T48" fmla="*/ 497 w 660"/>
                <a:gd name="T49" fmla="*/ 140 h 469"/>
                <a:gd name="T50" fmla="*/ 521 w 660"/>
                <a:gd name="T51" fmla="*/ 156 h 469"/>
                <a:gd name="T52" fmla="*/ 545 w 660"/>
                <a:gd name="T53" fmla="*/ 175 h 469"/>
                <a:gd name="T54" fmla="*/ 568 w 660"/>
                <a:gd name="T55" fmla="*/ 195 h 469"/>
                <a:gd name="T56" fmla="*/ 590 w 660"/>
                <a:gd name="T57" fmla="*/ 218 h 469"/>
                <a:gd name="T58" fmla="*/ 610 w 660"/>
                <a:gd name="T59" fmla="*/ 245 h 469"/>
                <a:gd name="T60" fmla="*/ 628 w 660"/>
                <a:gd name="T61" fmla="*/ 275 h 469"/>
                <a:gd name="T62" fmla="*/ 642 w 660"/>
                <a:gd name="T63" fmla="*/ 309 h 469"/>
                <a:gd name="T64" fmla="*/ 656 w 660"/>
                <a:gd name="T65" fmla="*/ 347 h 469"/>
                <a:gd name="T66" fmla="*/ 660 w 660"/>
                <a:gd name="T67" fmla="*/ 383 h 469"/>
                <a:gd name="T68" fmla="*/ 654 w 660"/>
                <a:gd name="T69" fmla="*/ 412 h 469"/>
                <a:gd name="T70" fmla="*/ 640 w 660"/>
                <a:gd name="T71" fmla="*/ 436 h 469"/>
                <a:gd name="T72" fmla="*/ 615 w 660"/>
                <a:gd name="T73" fmla="*/ 453 h 469"/>
                <a:gd name="T74" fmla="*/ 583 w 660"/>
                <a:gd name="T75" fmla="*/ 465 h 469"/>
                <a:gd name="T76" fmla="*/ 545 w 660"/>
                <a:gd name="T77" fmla="*/ 469 h 469"/>
                <a:gd name="T78" fmla="*/ 501 w 660"/>
                <a:gd name="T79" fmla="*/ 468 h 469"/>
                <a:gd name="T80" fmla="*/ 453 w 660"/>
                <a:gd name="T81" fmla="*/ 460 h 469"/>
                <a:gd name="T82" fmla="*/ 402 w 660"/>
                <a:gd name="T83" fmla="*/ 447 h 469"/>
                <a:gd name="T84" fmla="*/ 350 w 660"/>
                <a:gd name="T85" fmla="*/ 427 h 469"/>
                <a:gd name="T86" fmla="*/ 294 w 660"/>
                <a:gd name="T87" fmla="*/ 402 h 469"/>
                <a:gd name="T88" fmla="*/ 240 w 660"/>
                <a:gd name="T89" fmla="*/ 370 h 469"/>
                <a:gd name="T90" fmla="*/ 188 w 660"/>
                <a:gd name="T91" fmla="*/ 332 h 469"/>
                <a:gd name="T92" fmla="*/ 137 w 660"/>
                <a:gd name="T93" fmla="*/ 288 h 469"/>
                <a:gd name="T94" fmla="*/ 90 w 660"/>
                <a:gd name="T95" fmla="*/ 239 h 469"/>
                <a:gd name="T96" fmla="*/ 46 w 660"/>
                <a:gd name="T97" fmla="*/ 183 h 469"/>
                <a:gd name="T98" fmla="*/ 45 w 660"/>
                <a:gd name="T99" fmla="*/ 181 h 469"/>
                <a:gd name="T100" fmla="*/ 43 w 660"/>
                <a:gd name="T101" fmla="*/ 179 h 469"/>
                <a:gd name="T102" fmla="*/ 42 w 660"/>
                <a:gd name="T103" fmla="*/ 176 h 469"/>
                <a:gd name="T104" fmla="*/ 41 w 660"/>
                <a:gd name="T105" fmla="*/ 175 h 469"/>
                <a:gd name="T106" fmla="*/ 36 w 660"/>
                <a:gd name="T107" fmla="*/ 172 h 469"/>
                <a:gd name="T108" fmla="*/ 27 w 660"/>
                <a:gd name="T109" fmla="*/ 166 h 469"/>
                <a:gd name="T110" fmla="*/ 16 w 660"/>
                <a:gd name="T111" fmla="*/ 156 h 469"/>
                <a:gd name="T112" fmla="*/ 7 w 660"/>
                <a:gd name="T113" fmla="*/ 141 h 469"/>
                <a:gd name="T114" fmla="*/ 0 w 660"/>
                <a:gd name="T115" fmla="*/ 124 h 469"/>
                <a:gd name="T116" fmla="*/ 0 w 660"/>
                <a:gd name="T117" fmla="*/ 100 h 469"/>
                <a:gd name="T118" fmla="*/ 6 w 660"/>
                <a:gd name="T119" fmla="*/ 73 h 469"/>
                <a:gd name="T120" fmla="*/ 23 w 660"/>
                <a:gd name="T121" fmla="*/ 4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469">
                  <a:moveTo>
                    <a:pt x="23" y="41"/>
                  </a:moveTo>
                  <a:lnTo>
                    <a:pt x="36" y="25"/>
                  </a:lnTo>
                  <a:lnTo>
                    <a:pt x="51" y="13"/>
                  </a:lnTo>
                  <a:lnTo>
                    <a:pt x="68" y="6"/>
                  </a:lnTo>
                  <a:lnTo>
                    <a:pt x="86" y="1"/>
                  </a:lnTo>
                  <a:lnTo>
                    <a:pt x="106" y="0"/>
                  </a:lnTo>
                  <a:lnTo>
                    <a:pt x="127" y="1"/>
                  </a:lnTo>
                  <a:lnTo>
                    <a:pt x="147" y="6"/>
                  </a:lnTo>
                  <a:lnTo>
                    <a:pt x="169" y="12"/>
                  </a:lnTo>
                  <a:lnTo>
                    <a:pt x="191" y="19"/>
                  </a:lnTo>
                  <a:lnTo>
                    <a:pt x="213" y="26"/>
                  </a:lnTo>
                  <a:lnTo>
                    <a:pt x="233" y="35"/>
                  </a:lnTo>
                  <a:lnTo>
                    <a:pt x="253" y="44"/>
                  </a:lnTo>
                  <a:lnTo>
                    <a:pt x="272" y="52"/>
                  </a:lnTo>
                  <a:lnTo>
                    <a:pt x="291" y="60"/>
                  </a:lnTo>
                  <a:lnTo>
                    <a:pt x="309" y="67"/>
                  </a:lnTo>
                  <a:lnTo>
                    <a:pt x="323" y="73"/>
                  </a:lnTo>
                  <a:lnTo>
                    <a:pt x="339" y="77"/>
                  </a:lnTo>
                  <a:lnTo>
                    <a:pt x="357" y="83"/>
                  </a:lnTo>
                  <a:lnTo>
                    <a:pt x="377" y="90"/>
                  </a:lnTo>
                  <a:lnTo>
                    <a:pt x="399" y="98"/>
                  </a:lnTo>
                  <a:lnTo>
                    <a:pt x="422" y="105"/>
                  </a:lnTo>
                  <a:lnTo>
                    <a:pt x="447" y="115"/>
                  </a:lnTo>
                  <a:lnTo>
                    <a:pt x="472" y="127"/>
                  </a:lnTo>
                  <a:lnTo>
                    <a:pt x="497" y="140"/>
                  </a:lnTo>
                  <a:lnTo>
                    <a:pt x="521" y="156"/>
                  </a:lnTo>
                  <a:lnTo>
                    <a:pt x="545" y="175"/>
                  </a:lnTo>
                  <a:lnTo>
                    <a:pt x="568" y="195"/>
                  </a:lnTo>
                  <a:lnTo>
                    <a:pt x="590" y="218"/>
                  </a:lnTo>
                  <a:lnTo>
                    <a:pt x="610" y="245"/>
                  </a:lnTo>
                  <a:lnTo>
                    <a:pt x="628" y="275"/>
                  </a:lnTo>
                  <a:lnTo>
                    <a:pt x="642" y="309"/>
                  </a:lnTo>
                  <a:lnTo>
                    <a:pt x="656" y="347"/>
                  </a:lnTo>
                  <a:lnTo>
                    <a:pt x="660" y="383"/>
                  </a:lnTo>
                  <a:lnTo>
                    <a:pt x="654" y="412"/>
                  </a:lnTo>
                  <a:lnTo>
                    <a:pt x="640" y="436"/>
                  </a:lnTo>
                  <a:lnTo>
                    <a:pt x="615" y="453"/>
                  </a:lnTo>
                  <a:lnTo>
                    <a:pt x="583" y="465"/>
                  </a:lnTo>
                  <a:lnTo>
                    <a:pt x="545" y="469"/>
                  </a:lnTo>
                  <a:lnTo>
                    <a:pt x="501" y="468"/>
                  </a:lnTo>
                  <a:lnTo>
                    <a:pt x="453" y="460"/>
                  </a:lnTo>
                  <a:lnTo>
                    <a:pt x="402" y="447"/>
                  </a:lnTo>
                  <a:lnTo>
                    <a:pt x="350" y="427"/>
                  </a:lnTo>
                  <a:lnTo>
                    <a:pt x="294" y="402"/>
                  </a:lnTo>
                  <a:lnTo>
                    <a:pt x="240" y="370"/>
                  </a:lnTo>
                  <a:lnTo>
                    <a:pt x="188" y="332"/>
                  </a:lnTo>
                  <a:lnTo>
                    <a:pt x="137" y="288"/>
                  </a:lnTo>
                  <a:lnTo>
                    <a:pt x="90" y="239"/>
                  </a:lnTo>
                  <a:lnTo>
                    <a:pt x="46" y="183"/>
                  </a:lnTo>
                  <a:lnTo>
                    <a:pt x="45" y="181"/>
                  </a:lnTo>
                  <a:lnTo>
                    <a:pt x="43" y="179"/>
                  </a:lnTo>
                  <a:lnTo>
                    <a:pt x="42" y="176"/>
                  </a:lnTo>
                  <a:lnTo>
                    <a:pt x="41" y="175"/>
                  </a:lnTo>
                  <a:lnTo>
                    <a:pt x="36" y="172"/>
                  </a:lnTo>
                  <a:lnTo>
                    <a:pt x="27" y="166"/>
                  </a:lnTo>
                  <a:lnTo>
                    <a:pt x="16" y="156"/>
                  </a:lnTo>
                  <a:lnTo>
                    <a:pt x="7" y="141"/>
                  </a:lnTo>
                  <a:lnTo>
                    <a:pt x="0" y="124"/>
                  </a:lnTo>
                  <a:lnTo>
                    <a:pt x="0" y="100"/>
                  </a:lnTo>
                  <a:lnTo>
                    <a:pt x="6" y="73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452688" y="4597400"/>
              <a:ext cx="987425" cy="703262"/>
            </a:xfrm>
            <a:custGeom>
              <a:avLst/>
              <a:gdLst>
                <a:gd name="T0" fmla="*/ 21 w 622"/>
                <a:gd name="T1" fmla="*/ 38 h 443"/>
                <a:gd name="T2" fmla="*/ 35 w 622"/>
                <a:gd name="T3" fmla="*/ 23 h 443"/>
                <a:gd name="T4" fmla="*/ 48 w 622"/>
                <a:gd name="T5" fmla="*/ 11 h 443"/>
                <a:gd name="T6" fmla="*/ 64 w 622"/>
                <a:gd name="T7" fmla="*/ 4 h 443"/>
                <a:gd name="T8" fmla="*/ 81 w 622"/>
                <a:gd name="T9" fmla="*/ 0 h 443"/>
                <a:gd name="T10" fmla="*/ 100 w 622"/>
                <a:gd name="T11" fmla="*/ 0 h 443"/>
                <a:gd name="T12" fmla="*/ 121 w 622"/>
                <a:gd name="T13" fmla="*/ 0 h 443"/>
                <a:gd name="T14" fmla="*/ 140 w 622"/>
                <a:gd name="T15" fmla="*/ 4 h 443"/>
                <a:gd name="T16" fmla="*/ 161 w 622"/>
                <a:gd name="T17" fmla="*/ 9 h 443"/>
                <a:gd name="T18" fmla="*/ 182 w 622"/>
                <a:gd name="T19" fmla="*/ 16 h 443"/>
                <a:gd name="T20" fmla="*/ 202 w 622"/>
                <a:gd name="T21" fmla="*/ 23 h 443"/>
                <a:gd name="T22" fmla="*/ 223 w 622"/>
                <a:gd name="T23" fmla="*/ 32 h 443"/>
                <a:gd name="T24" fmla="*/ 242 w 622"/>
                <a:gd name="T25" fmla="*/ 41 h 443"/>
                <a:gd name="T26" fmla="*/ 260 w 622"/>
                <a:gd name="T27" fmla="*/ 48 h 443"/>
                <a:gd name="T28" fmla="*/ 278 w 622"/>
                <a:gd name="T29" fmla="*/ 57 h 443"/>
                <a:gd name="T30" fmla="*/ 294 w 622"/>
                <a:gd name="T31" fmla="*/ 62 h 443"/>
                <a:gd name="T32" fmla="*/ 309 w 622"/>
                <a:gd name="T33" fmla="*/ 68 h 443"/>
                <a:gd name="T34" fmla="*/ 323 w 622"/>
                <a:gd name="T35" fmla="*/ 73 h 443"/>
                <a:gd name="T36" fmla="*/ 341 w 622"/>
                <a:gd name="T37" fmla="*/ 79 h 443"/>
                <a:gd name="T38" fmla="*/ 360 w 622"/>
                <a:gd name="T39" fmla="*/ 84 h 443"/>
                <a:gd name="T40" fmla="*/ 380 w 622"/>
                <a:gd name="T41" fmla="*/ 92 h 443"/>
                <a:gd name="T42" fmla="*/ 402 w 622"/>
                <a:gd name="T43" fmla="*/ 99 h 443"/>
                <a:gd name="T44" fmla="*/ 424 w 622"/>
                <a:gd name="T45" fmla="*/ 108 h 443"/>
                <a:gd name="T46" fmla="*/ 447 w 622"/>
                <a:gd name="T47" fmla="*/ 119 h 443"/>
                <a:gd name="T48" fmla="*/ 470 w 622"/>
                <a:gd name="T49" fmla="*/ 132 h 443"/>
                <a:gd name="T50" fmla="*/ 492 w 622"/>
                <a:gd name="T51" fmla="*/ 147 h 443"/>
                <a:gd name="T52" fmla="*/ 514 w 622"/>
                <a:gd name="T53" fmla="*/ 164 h 443"/>
                <a:gd name="T54" fmla="*/ 536 w 622"/>
                <a:gd name="T55" fmla="*/ 183 h 443"/>
                <a:gd name="T56" fmla="*/ 556 w 622"/>
                <a:gd name="T57" fmla="*/ 205 h 443"/>
                <a:gd name="T58" fmla="*/ 575 w 622"/>
                <a:gd name="T59" fmla="*/ 232 h 443"/>
                <a:gd name="T60" fmla="*/ 591 w 622"/>
                <a:gd name="T61" fmla="*/ 259 h 443"/>
                <a:gd name="T62" fmla="*/ 606 w 622"/>
                <a:gd name="T63" fmla="*/ 291 h 443"/>
                <a:gd name="T64" fmla="*/ 618 w 622"/>
                <a:gd name="T65" fmla="*/ 328 h 443"/>
                <a:gd name="T66" fmla="*/ 622 w 622"/>
                <a:gd name="T67" fmla="*/ 363 h 443"/>
                <a:gd name="T68" fmla="*/ 616 w 622"/>
                <a:gd name="T69" fmla="*/ 390 h 443"/>
                <a:gd name="T70" fmla="*/ 601 w 622"/>
                <a:gd name="T71" fmla="*/ 412 h 443"/>
                <a:gd name="T72" fmla="*/ 580 w 622"/>
                <a:gd name="T73" fmla="*/ 428 h 443"/>
                <a:gd name="T74" fmla="*/ 549 w 622"/>
                <a:gd name="T75" fmla="*/ 438 h 443"/>
                <a:gd name="T76" fmla="*/ 513 w 622"/>
                <a:gd name="T77" fmla="*/ 443 h 443"/>
                <a:gd name="T78" fmla="*/ 472 w 622"/>
                <a:gd name="T79" fmla="*/ 441 h 443"/>
                <a:gd name="T80" fmla="*/ 427 w 622"/>
                <a:gd name="T81" fmla="*/ 433 h 443"/>
                <a:gd name="T82" fmla="*/ 379 w 622"/>
                <a:gd name="T83" fmla="*/ 420 h 443"/>
                <a:gd name="T84" fmla="*/ 329 w 622"/>
                <a:gd name="T85" fmla="*/ 401 h 443"/>
                <a:gd name="T86" fmla="*/ 277 w 622"/>
                <a:gd name="T87" fmla="*/ 376 h 443"/>
                <a:gd name="T88" fmla="*/ 226 w 622"/>
                <a:gd name="T89" fmla="*/ 347 h 443"/>
                <a:gd name="T90" fmla="*/ 176 w 622"/>
                <a:gd name="T91" fmla="*/ 310 h 443"/>
                <a:gd name="T92" fmla="*/ 128 w 622"/>
                <a:gd name="T93" fmla="*/ 269 h 443"/>
                <a:gd name="T94" fmla="*/ 84 w 622"/>
                <a:gd name="T95" fmla="*/ 223 h 443"/>
                <a:gd name="T96" fmla="*/ 43 w 622"/>
                <a:gd name="T97" fmla="*/ 170 h 443"/>
                <a:gd name="T98" fmla="*/ 42 w 622"/>
                <a:gd name="T99" fmla="*/ 169 h 443"/>
                <a:gd name="T100" fmla="*/ 42 w 622"/>
                <a:gd name="T101" fmla="*/ 167 h 443"/>
                <a:gd name="T102" fmla="*/ 40 w 622"/>
                <a:gd name="T103" fmla="*/ 166 h 443"/>
                <a:gd name="T104" fmla="*/ 39 w 622"/>
                <a:gd name="T105" fmla="*/ 164 h 443"/>
                <a:gd name="T106" fmla="*/ 33 w 622"/>
                <a:gd name="T107" fmla="*/ 162 h 443"/>
                <a:gd name="T108" fmla="*/ 26 w 622"/>
                <a:gd name="T109" fmla="*/ 154 h 443"/>
                <a:gd name="T110" fmla="*/ 16 w 622"/>
                <a:gd name="T111" fmla="*/ 146 h 443"/>
                <a:gd name="T112" fmla="*/ 7 w 622"/>
                <a:gd name="T113" fmla="*/ 131 h 443"/>
                <a:gd name="T114" fmla="*/ 0 w 622"/>
                <a:gd name="T115" fmla="*/ 115 h 443"/>
                <a:gd name="T116" fmla="*/ 0 w 622"/>
                <a:gd name="T117" fmla="*/ 93 h 443"/>
                <a:gd name="T118" fmla="*/ 5 w 622"/>
                <a:gd name="T119" fmla="*/ 68 h 443"/>
                <a:gd name="T120" fmla="*/ 21 w 622"/>
                <a:gd name="T121" fmla="*/ 38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2" h="443">
                  <a:moveTo>
                    <a:pt x="21" y="38"/>
                  </a:moveTo>
                  <a:lnTo>
                    <a:pt x="35" y="23"/>
                  </a:lnTo>
                  <a:lnTo>
                    <a:pt x="48" y="11"/>
                  </a:lnTo>
                  <a:lnTo>
                    <a:pt x="64" y="4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21" y="0"/>
                  </a:lnTo>
                  <a:lnTo>
                    <a:pt x="140" y="4"/>
                  </a:lnTo>
                  <a:lnTo>
                    <a:pt x="161" y="9"/>
                  </a:lnTo>
                  <a:lnTo>
                    <a:pt x="182" y="16"/>
                  </a:lnTo>
                  <a:lnTo>
                    <a:pt x="202" y="23"/>
                  </a:lnTo>
                  <a:lnTo>
                    <a:pt x="223" y="32"/>
                  </a:lnTo>
                  <a:lnTo>
                    <a:pt x="242" y="41"/>
                  </a:lnTo>
                  <a:lnTo>
                    <a:pt x="260" y="48"/>
                  </a:lnTo>
                  <a:lnTo>
                    <a:pt x="278" y="57"/>
                  </a:lnTo>
                  <a:lnTo>
                    <a:pt x="294" y="62"/>
                  </a:lnTo>
                  <a:lnTo>
                    <a:pt x="309" y="68"/>
                  </a:lnTo>
                  <a:lnTo>
                    <a:pt x="323" y="73"/>
                  </a:lnTo>
                  <a:lnTo>
                    <a:pt x="341" y="79"/>
                  </a:lnTo>
                  <a:lnTo>
                    <a:pt x="360" y="84"/>
                  </a:lnTo>
                  <a:lnTo>
                    <a:pt x="380" y="92"/>
                  </a:lnTo>
                  <a:lnTo>
                    <a:pt x="402" y="99"/>
                  </a:lnTo>
                  <a:lnTo>
                    <a:pt x="424" y="108"/>
                  </a:lnTo>
                  <a:lnTo>
                    <a:pt x="447" y="119"/>
                  </a:lnTo>
                  <a:lnTo>
                    <a:pt x="470" y="132"/>
                  </a:lnTo>
                  <a:lnTo>
                    <a:pt x="492" y="147"/>
                  </a:lnTo>
                  <a:lnTo>
                    <a:pt x="514" y="164"/>
                  </a:lnTo>
                  <a:lnTo>
                    <a:pt x="536" y="183"/>
                  </a:lnTo>
                  <a:lnTo>
                    <a:pt x="556" y="205"/>
                  </a:lnTo>
                  <a:lnTo>
                    <a:pt x="575" y="232"/>
                  </a:lnTo>
                  <a:lnTo>
                    <a:pt x="591" y="259"/>
                  </a:lnTo>
                  <a:lnTo>
                    <a:pt x="606" y="291"/>
                  </a:lnTo>
                  <a:lnTo>
                    <a:pt x="618" y="328"/>
                  </a:lnTo>
                  <a:lnTo>
                    <a:pt x="622" y="363"/>
                  </a:lnTo>
                  <a:lnTo>
                    <a:pt x="616" y="390"/>
                  </a:lnTo>
                  <a:lnTo>
                    <a:pt x="601" y="412"/>
                  </a:lnTo>
                  <a:lnTo>
                    <a:pt x="580" y="428"/>
                  </a:lnTo>
                  <a:lnTo>
                    <a:pt x="549" y="438"/>
                  </a:lnTo>
                  <a:lnTo>
                    <a:pt x="513" y="443"/>
                  </a:lnTo>
                  <a:lnTo>
                    <a:pt x="472" y="441"/>
                  </a:lnTo>
                  <a:lnTo>
                    <a:pt x="427" y="433"/>
                  </a:lnTo>
                  <a:lnTo>
                    <a:pt x="379" y="420"/>
                  </a:lnTo>
                  <a:lnTo>
                    <a:pt x="329" y="401"/>
                  </a:lnTo>
                  <a:lnTo>
                    <a:pt x="277" y="376"/>
                  </a:lnTo>
                  <a:lnTo>
                    <a:pt x="226" y="347"/>
                  </a:lnTo>
                  <a:lnTo>
                    <a:pt x="176" y="310"/>
                  </a:lnTo>
                  <a:lnTo>
                    <a:pt x="128" y="269"/>
                  </a:lnTo>
                  <a:lnTo>
                    <a:pt x="84" y="223"/>
                  </a:lnTo>
                  <a:lnTo>
                    <a:pt x="43" y="170"/>
                  </a:lnTo>
                  <a:lnTo>
                    <a:pt x="42" y="169"/>
                  </a:lnTo>
                  <a:lnTo>
                    <a:pt x="42" y="167"/>
                  </a:lnTo>
                  <a:lnTo>
                    <a:pt x="40" y="166"/>
                  </a:lnTo>
                  <a:lnTo>
                    <a:pt x="39" y="164"/>
                  </a:lnTo>
                  <a:lnTo>
                    <a:pt x="33" y="162"/>
                  </a:lnTo>
                  <a:lnTo>
                    <a:pt x="26" y="154"/>
                  </a:lnTo>
                  <a:lnTo>
                    <a:pt x="16" y="146"/>
                  </a:lnTo>
                  <a:lnTo>
                    <a:pt x="7" y="131"/>
                  </a:lnTo>
                  <a:lnTo>
                    <a:pt x="0" y="115"/>
                  </a:lnTo>
                  <a:lnTo>
                    <a:pt x="0" y="93"/>
                  </a:lnTo>
                  <a:lnTo>
                    <a:pt x="5" y="6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486025" y="4624388"/>
              <a:ext cx="928688" cy="661987"/>
            </a:xfrm>
            <a:custGeom>
              <a:avLst/>
              <a:gdLst>
                <a:gd name="T0" fmla="*/ 22 w 585"/>
                <a:gd name="T1" fmla="*/ 37 h 417"/>
                <a:gd name="T2" fmla="*/ 34 w 585"/>
                <a:gd name="T3" fmla="*/ 22 h 417"/>
                <a:gd name="T4" fmla="*/ 49 w 585"/>
                <a:gd name="T5" fmla="*/ 12 h 417"/>
                <a:gd name="T6" fmla="*/ 63 w 585"/>
                <a:gd name="T7" fmla="*/ 5 h 417"/>
                <a:gd name="T8" fmla="*/ 79 w 585"/>
                <a:gd name="T9" fmla="*/ 2 h 417"/>
                <a:gd name="T10" fmla="*/ 97 w 585"/>
                <a:gd name="T11" fmla="*/ 0 h 417"/>
                <a:gd name="T12" fmla="*/ 116 w 585"/>
                <a:gd name="T13" fmla="*/ 2 h 417"/>
                <a:gd name="T14" fmla="*/ 135 w 585"/>
                <a:gd name="T15" fmla="*/ 5 h 417"/>
                <a:gd name="T16" fmla="*/ 154 w 585"/>
                <a:gd name="T17" fmla="*/ 9 h 417"/>
                <a:gd name="T18" fmla="*/ 174 w 585"/>
                <a:gd name="T19" fmla="*/ 16 h 417"/>
                <a:gd name="T20" fmla="*/ 193 w 585"/>
                <a:gd name="T21" fmla="*/ 24 h 417"/>
                <a:gd name="T22" fmla="*/ 212 w 585"/>
                <a:gd name="T23" fmla="*/ 31 h 417"/>
                <a:gd name="T24" fmla="*/ 231 w 585"/>
                <a:gd name="T25" fmla="*/ 40 h 417"/>
                <a:gd name="T26" fmla="*/ 248 w 585"/>
                <a:gd name="T27" fmla="*/ 47 h 417"/>
                <a:gd name="T28" fmla="*/ 264 w 585"/>
                <a:gd name="T29" fmla="*/ 54 h 417"/>
                <a:gd name="T30" fmla="*/ 280 w 585"/>
                <a:gd name="T31" fmla="*/ 60 h 417"/>
                <a:gd name="T32" fmla="*/ 293 w 585"/>
                <a:gd name="T33" fmla="*/ 66 h 417"/>
                <a:gd name="T34" fmla="*/ 308 w 585"/>
                <a:gd name="T35" fmla="*/ 70 h 417"/>
                <a:gd name="T36" fmla="*/ 324 w 585"/>
                <a:gd name="T37" fmla="*/ 75 h 417"/>
                <a:gd name="T38" fmla="*/ 341 w 585"/>
                <a:gd name="T39" fmla="*/ 80 h 417"/>
                <a:gd name="T40" fmla="*/ 360 w 585"/>
                <a:gd name="T41" fmla="*/ 88 h 417"/>
                <a:gd name="T42" fmla="*/ 381 w 585"/>
                <a:gd name="T43" fmla="*/ 95 h 417"/>
                <a:gd name="T44" fmla="*/ 401 w 585"/>
                <a:gd name="T45" fmla="*/ 104 h 417"/>
                <a:gd name="T46" fmla="*/ 422 w 585"/>
                <a:gd name="T47" fmla="*/ 114 h 417"/>
                <a:gd name="T48" fmla="*/ 444 w 585"/>
                <a:gd name="T49" fmla="*/ 126 h 417"/>
                <a:gd name="T50" fmla="*/ 464 w 585"/>
                <a:gd name="T51" fmla="*/ 139 h 417"/>
                <a:gd name="T52" fmla="*/ 486 w 585"/>
                <a:gd name="T53" fmla="*/ 155 h 417"/>
                <a:gd name="T54" fmla="*/ 505 w 585"/>
                <a:gd name="T55" fmla="*/ 174 h 417"/>
                <a:gd name="T56" fmla="*/ 524 w 585"/>
                <a:gd name="T57" fmla="*/ 196 h 417"/>
                <a:gd name="T58" fmla="*/ 541 w 585"/>
                <a:gd name="T59" fmla="*/ 219 h 417"/>
                <a:gd name="T60" fmla="*/ 556 w 585"/>
                <a:gd name="T61" fmla="*/ 247 h 417"/>
                <a:gd name="T62" fmla="*/ 569 w 585"/>
                <a:gd name="T63" fmla="*/ 277 h 417"/>
                <a:gd name="T64" fmla="*/ 580 w 585"/>
                <a:gd name="T65" fmla="*/ 311 h 417"/>
                <a:gd name="T66" fmla="*/ 585 w 585"/>
                <a:gd name="T67" fmla="*/ 343 h 417"/>
                <a:gd name="T68" fmla="*/ 580 w 585"/>
                <a:gd name="T69" fmla="*/ 369 h 417"/>
                <a:gd name="T70" fmla="*/ 566 w 585"/>
                <a:gd name="T71" fmla="*/ 391 h 417"/>
                <a:gd name="T72" fmla="*/ 546 w 585"/>
                <a:gd name="T73" fmla="*/ 405 h 417"/>
                <a:gd name="T74" fmla="*/ 518 w 585"/>
                <a:gd name="T75" fmla="*/ 414 h 417"/>
                <a:gd name="T76" fmla="*/ 483 w 585"/>
                <a:gd name="T77" fmla="*/ 417 h 417"/>
                <a:gd name="T78" fmla="*/ 445 w 585"/>
                <a:gd name="T79" fmla="*/ 416 h 417"/>
                <a:gd name="T80" fmla="*/ 403 w 585"/>
                <a:gd name="T81" fmla="*/ 407 h 417"/>
                <a:gd name="T82" fmla="*/ 358 w 585"/>
                <a:gd name="T83" fmla="*/ 394 h 417"/>
                <a:gd name="T84" fmla="*/ 309 w 585"/>
                <a:gd name="T85" fmla="*/ 376 h 417"/>
                <a:gd name="T86" fmla="*/ 261 w 585"/>
                <a:gd name="T87" fmla="*/ 353 h 417"/>
                <a:gd name="T88" fmla="*/ 213 w 585"/>
                <a:gd name="T89" fmla="*/ 324 h 417"/>
                <a:gd name="T90" fmla="*/ 167 w 585"/>
                <a:gd name="T91" fmla="*/ 290 h 417"/>
                <a:gd name="T92" fmla="*/ 121 w 585"/>
                <a:gd name="T93" fmla="*/ 252 h 417"/>
                <a:gd name="T94" fmla="*/ 79 w 585"/>
                <a:gd name="T95" fmla="*/ 209 h 417"/>
                <a:gd name="T96" fmla="*/ 41 w 585"/>
                <a:gd name="T97" fmla="*/ 161 h 417"/>
                <a:gd name="T98" fmla="*/ 41 w 585"/>
                <a:gd name="T99" fmla="*/ 161 h 417"/>
                <a:gd name="T100" fmla="*/ 40 w 585"/>
                <a:gd name="T101" fmla="*/ 159 h 417"/>
                <a:gd name="T102" fmla="*/ 38 w 585"/>
                <a:gd name="T103" fmla="*/ 158 h 417"/>
                <a:gd name="T104" fmla="*/ 37 w 585"/>
                <a:gd name="T105" fmla="*/ 156 h 417"/>
                <a:gd name="T106" fmla="*/ 33 w 585"/>
                <a:gd name="T107" fmla="*/ 153 h 417"/>
                <a:gd name="T108" fmla="*/ 24 w 585"/>
                <a:gd name="T109" fmla="*/ 146 h 417"/>
                <a:gd name="T110" fmla="*/ 15 w 585"/>
                <a:gd name="T111" fmla="*/ 137 h 417"/>
                <a:gd name="T112" fmla="*/ 6 w 585"/>
                <a:gd name="T113" fmla="*/ 124 h 417"/>
                <a:gd name="T114" fmla="*/ 2 w 585"/>
                <a:gd name="T115" fmla="*/ 108 h 417"/>
                <a:gd name="T116" fmla="*/ 0 w 585"/>
                <a:gd name="T117" fmla="*/ 88 h 417"/>
                <a:gd name="T118" fmla="*/ 8 w 585"/>
                <a:gd name="T119" fmla="*/ 64 h 417"/>
                <a:gd name="T120" fmla="*/ 22 w 585"/>
                <a:gd name="T121" fmla="*/ 3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5" h="417">
                  <a:moveTo>
                    <a:pt x="22" y="37"/>
                  </a:moveTo>
                  <a:lnTo>
                    <a:pt x="34" y="22"/>
                  </a:lnTo>
                  <a:lnTo>
                    <a:pt x="49" y="12"/>
                  </a:lnTo>
                  <a:lnTo>
                    <a:pt x="63" y="5"/>
                  </a:lnTo>
                  <a:lnTo>
                    <a:pt x="79" y="2"/>
                  </a:lnTo>
                  <a:lnTo>
                    <a:pt x="97" y="0"/>
                  </a:lnTo>
                  <a:lnTo>
                    <a:pt x="116" y="2"/>
                  </a:lnTo>
                  <a:lnTo>
                    <a:pt x="135" y="5"/>
                  </a:lnTo>
                  <a:lnTo>
                    <a:pt x="154" y="9"/>
                  </a:lnTo>
                  <a:lnTo>
                    <a:pt x="174" y="16"/>
                  </a:lnTo>
                  <a:lnTo>
                    <a:pt x="193" y="24"/>
                  </a:lnTo>
                  <a:lnTo>
                    <a:pt x="212" y="31"/>
                  </a:lnTo>
                  <a:lnTo>
                    <a:pt x="231" y="40"/>
                  </a:lnTo>
                  <a:lnTo>
                    <a:pt x="248" y="47"/>
                  </a:lnTo>
                  <a:lnTo>
                    <a:pt x="264" y="54"/>
                  </a:lnTo>
                  <a:lnTo>
                    <a:pt x="280" y="60"/>
                  </a:lnTo>
                  <a:lnTo>
                    <a:pt x="293" y="66"/>
                  </a:lnTo>
                  <a:lnTo>
                    <a:pt x="308" y="70"/>
                  </a:lnTo>
                  <a:lnTo>
                    <a:pt x="324" y="75"/>
                  </a:lnTo>
                  <a:lnTo>
                    <a:pt x="341" y="80"/>
                  </a:lnTo>
                  <a:lnTo>
                    <a:pt x="360" y="88"/>
                  </a:lnTo>
                  <a:lnTo>
                    <a:pt x="381" y="95"/>
                  </a:lnTo>
                  <a:lnTo>
                    <a:pt x="401" y="104"/>
                  </a:lnTo>
                  <a:lnTo>
                    <a:pt x="422" y="114"/>
                  </a:lnTo>
                  <a:lnTo>
                    <a:pt x="444" y="126"/>
                  </a:lnTo>
                  <a:lnTo>
                    <a:pt x="464" y="139"/>
                  </a:lnTo>
                  <a:lnTo>
                    <a:pt x="486" y="155"/>
                  </a:lnTo>
                  <a:lnTo>
                    <a:pt x="505" y="174"/>
                  </a:lnTo>
                  <a:lnTo>
                    <a:pt x="524" y="196"/>
                  </a:lnTo>
                  <a:lnTo>
                    <a:pt x="541" y="219"/>
                  </a:lnTo>
                  <a:lnTo>
                    <a:pt x="556" y="247"/>
                  </a:lnTo>
                  <a:lnTo>
                    <a:pt x="569" y="277"/>
                  </a:lnTo>
                  <a:lnTo>
                    <a:pt x="580" y="311"/>
                  </a:lnTo>
                  <a:lnTo>
                    <a:pt x="585" y="343"/>
                  </a:lnTo>
                  <a:lnTo>
                    <a:pt x="580" y="369"/>
                  </a:lnTo>
                  <a:lnTo>
                    <a:pt x="566" y="391"/>
                  </a:lnTo>
                  <a:lnTo>
                    <a:pt x="546" y="405"/>
                  </a:lnTo>
                  <a:lnTo>
                    <a:pt x="518" y="414"/>
                  </a:lnTo>
                  <a:lnTo>
                    <a:pt x="483" y="417"/>
                  </a:lnTo>
                  <a:lnTo>
                    <a:pt x="445" y="416"/>
                  </a:lnTo>
                  <a:lnTo>
                    <a:pt x="403" y="407"/>
                  </a:lnTo>
                  <a:lnTo>
                    <a:pt x="358" y="394"/>
                  </a:lnTo>
                  <a:lnTo>
                    <a:pt x="309" y="376"/>
                  </a:lnTo>
                  <a:lnTo>
                    <a:pt x="261" y="353"/>
                  </a:lnTo>
                  <a:lnTo>
                    <a:pt x="213" y="324"/>
                  </a:lnTo>
                  <a:lnTo>
                    <a:pt x="167" y="290"/>
                  </a:lnTo>
                  <a:lnTo>
                    <a:pt x="121" y="252"/>
                  </a:lnTo>
                  <a:lnTo>
                    <a:pt x="79" y="209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38" y="158"/>
                  </a:lnTo>
                  <a:lnTo>
                    <a:pt x="37" y="156"/>
                  </a:lnTo>
                  <a:lnTo>
                    <a:pt x="33" y="153"/>
                  </a:lnTo>
                  <a:lnTo>
                    <a:pt x="24" y="146"/>
                  </a:lnTo>
                  <a:lnTo>
                    <a:pt x="15" y="137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8" y="64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519363" y="4652963"/>
              <a:ext cx="866775" cy="622300"/>
            </a:xfrm>
            <a:custGeom>
              <a:avLst/>
              <a:gdLst>
                <a:gd name="T0" fmla="*/ 20 w 546"/>
                <a:gd name="T1" fmla="*/ 33 h 392"/>
                <a:gd name="T2" fmla="*/ 32 w 546"/>
                <a:gd name="T3" fmla="*/ 20 h 392"/>
                <a:gd name="T4" fmla="*/ 44 w 546"/>
                <a:gd name="T5" fmla="*/ 10 h 392"/>
                <a:gd name="T6" fmla="*/ 58 w 546"/>
                <a:gd name="T7" fmla="*/ 4 h 392"/>
                <a:gd name="T8" fmla="*/ 74 w 546"/>
                <a:gd name="T9" fmla="*/ 0 h 392"/>
                <a:gd name="T10" fmla="*/ 90 w 546"/>
                <a:gd name="T11" fmla="*/ 0 h 392"/>
                <a:gd name="T12" fmla="*/ 108 w 546"/>
                <a:gd name="T13" fmla="*/ 0 h 392"/>
                <a:gd name="T14" fmla="*/ 125 w 546"/>
                <a:gd name="T15" fmla="*/ 4 h 392"/>
                <a:gd name="T16" fmla="*/ 144 w 546"/>
                <a:gd name="T17" fmla="*/ 9 h 392"/>
                <a:gd name="T18" fmla="*/ 163 w 546"/>
                <a:gd name="T19" fmla="*/ 14 h 392"/>
                <a:gd name="T20" fmla="*/ 181 w 546"/>
                <a:gd name="T21" fmla="*/ 22 h 392"/>
                <a:gd name="T22" fmla="*/ 200 w 546"/>
                <a:gd name="T23" fmla="*/ 29 h 392"/>
                <a:gd name="T24" fmla="*/ 217 w 546"/>
                <a:gd name="T25" fmla="*/ 36 h 392"/>
                <a:gd name="T26" fmla="*/ 233 w 546"/>
                <a:gd name="T27" fmla="*/ 44 h 392"/>
                <a:gd name="T28" fmla="*/ 249 w 546"/>
                <a:gd name="T29" fmla="*/ 51 h 392"/>
                <a:gd name="T30" fmla="*/ 264 w 546"/>
                <a:gd name="T31" fmla="*/ 57 h 392"/>
                <a:gd name="T32" fmla="*/ 277 w 546"/>
                <a:gd name="T33" fmla="*/ 61 h 392"/>
                <a:gd name="T34" fmla="*/ 290 w 546"/>
                <a:gd name="T35" fmla="*/ 65 h 392"/>
                <a:gd name="T36" fmla="*/ 304 w 546"/>
                <a:gd name="T37" fmla="*/ 70 h 392"/>
                <a:gd name="T38" fmla="*/ 322 w 546"/>
                <a:gd name="T39" fmla="*/ 76 h 392"/>
                <a:gd name="T40" fmla="*/ 339 w 546"/>
                <a:gd name="T41" fmla="*/ 81 h 392"/>
                <a:gd name="T42" fmla="*/ 357 w 546"/>
                <a:gd name="T43" fmla="*/ 87 h 392"/>
                <a:gd name="T44" fmla="*/ 376 w 546"/>
                <a:gd name="T45" fmla="*/ 96 h 392"/>
                <a:gd name="T46" fmla="*/ 396 w 546"/>
                <a:gd name="T47" fmla="*/ 105 h 392"/>
                <a:gd name="T48" fmla="*/ 415 w 546"/>
                <a:gd name="T49" fmla="*/ 116 h 392"/>
                <a:gd name="T50" fmla="*/ 434 w 546"/>
                <a:gd name="T51" fmla="*/ 129 h 392"/>
                <a:gd name="T52" fmla="*/ 453 w 546"/>
                <a:gd name="T53" fmla="*/ 144 h 392"/>
                <a:gd name="T54" fmla="*/ 472 w 546"/>
                <a:gd name="T55" fmla="*/ 162 h 392"/>
                <a:gd name="T56" fmla="*/ 490 w 546"/>
                <a:gd name="T57" fmla="*/ 182 h 392"/>
                <a:gd name="T58" fmla="*/ 504 w 546"/>
                <a:gd name="T59" fmla="*/ 205 h 392"/>
                <a:gd name="T60" fmla="*/ 519 w 546"/>
                <a:gd name="T61" fmla="*/ 230 h 392"/>
                <a:gd name="T62" fmla="*/ 532 w 546"/>
                <a:gd name="T63" fmla="*/ 259 h 392"/>
                <a:gd name="T64" fmla="*/ 542 w 546"/>
                <a:gd name="T65" fmla="*/ 291 h 392"/>
                <a:gd name="T66" fmla="*/ 546 w 546"/>
                <a:gd name="T67" fmla="*/ 322 h 392"/>
                <a:gd name="T68" fmla="*/ 542 w 546"/>
                <a:gd name="T69" fmla="*/ 347 h 392"/>
                <a:gd name="T70" fmla="*/ 529 w 546"/>
                <a:gd name="T71" fmla="*/ 367 h 392"/>
                <a:gd name="T72" fmla="*/ 508 w 546"/>
                <a:gd name="T73" fmla="*/ 380 h 392"/>
                <a:gd name="T74" fmla="*/ 482 w 546"/>
                <a:gd name="T75" fmla="*/ 389 h 392"/>
                <a:gd name="T76" fmla="*/ 450 w 546"/>
                <a:gd name="T77" fmla="*/ 392 h 392"/>
                <a:gd name="T78" fmla="*/ 414 w 546"/>
                <a:gd name="T79" fmla="*/ 389 h 392"/>
                <a:gd name="T80" fmla="*/ 373 w 546"/>
                <a:gd name="T81" fmla="*/ 382 h 392"/>
                <a:gd name="T82" fmla="*/ 331 w 546"/>
                <a:gd name="T83" fmla="*/ 369 h 392"/>
                <a:gd name="T84" fmla="*/ 287 w 546"/>
                <a:gd name="T85" fmla="*/ 351 h 392"/>
                <a:gd name="T86" fmla="*/ 242 w 546"/>
                <a:gd name="T87" fmla="*/ 329 h 392"/>
                <a:gd name="T88" fmla="*/ 197 w 546"/>
                <a:gd name="T89" fmla="*/ 301 h 392"/>
                <a:gd name="T90" fmla="*/ 153 w 546"/>
                <a:gd name="T91" fmla="*/ 271 h 392"/>
                <a:gd name="T92" fmla="*/ 112 w 546"/>
                <a:gd name="T93" fmla="*/ 234 h 392"/>
                <a:gd name="T94" fmla="*/ 73 w 546"/>
                <a:gd name="T95" fmla="*/ 194 h 392"/>
                <a:gd name="T96" fmla="*/ 38 w 546"/>
                <a:gd name="T97" fmla="*/ 150 h 392"/>
                <a:gd name="T98" fmla="*/ 38 w 546"/>
                <a:gd name="T99" fmla="*/ 150 h 392"/>
                <a:gd name="T100" fmla="*/ 36 w 546"/>
                <a:gd name="T101" fmla="*/ 148 h 392"/>
                <a:gd name="T102" fmla="*/ 35 w 546"/>
                <a:gd name="T103" fmla="*/ 148 h 392"/>
                <a:gd name="T104" fmla="*/ 33 w 546"/>
                <a:gd name="T105" fmla="*/ 147 h 392"/>
                <a:gd name="T106" fmla="*/ 28 w 546"/>
                <a:gd name="T107" fmla="*/ 144 h 392"/>
                <a:gd name="T108" fmla="*/ 20 w 546"/>
                <a:gd name="T109" fmla="*/ 137 h 392"/>
                <a:gd name="T110" fmla="*/ 13 w 546"/>
                <a:gd name="T111" fmla="*/ 128 h 392"/>
                <a:gd name="T112" fmla="*/ 6 w 546"/>
                <a:gd name="T113" fmla="*/ 116 h 392"/>
                <a:gd name="T114" fmla="*/ 0 w 546"/>
                <a:gd name="T115" fmla="*/ 100 h 392"/>
                <a:gd name="T116" fmla="*/ 0 w 546"/>
                <a:gd name="T117" fmla="*/ 81 h 392"/>
                <a:gd name="T118" fmla="*/ 6 w 546"/>
                <a:gd name="T119" fmla="*/ 60 h 392"/>
                <a:gd name="T120" fmla="*/ 20 w 546"/>
                <a:gd name="T121" fmla="*/ 3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6" h="392">
                  <a:moveTo>
                    <a:pt x="20" y="33"/>
                  </a:moveTo>
                  <a:lnTo>
                    <a:pt x="32" y="20"/>
                  </a:lnTo>
                  <a:lnTo>
                    <a:pt x="44" y="10"/>
                  </a:lnTo>
                  <a:lnTo>
                    <a:pt x="58" y="4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44" y="9"/>
                  </a:lnTo>
                  <a:lnTo>
                    <a:pt x="163" y="14"/>
                  </a:lnTo>
                  <a:lnTo>
                    <a:pt x="181" y="22"/>
                  </a:lnTo>
                  <a:lnTo>
                    <a:pt x="200" y="29"/>
                  </a:lnTo>
                  <a:lnTo>
                    <a:pt x="217" y="36"/>
                  </a:lnTo>
                  <a:lnTo>
                    <a:pt x="233" y="44"/>
                  </a:lnTo>
                  <a:lnTo>
                    <a:pt x="249" y="51"/>
                  </a:lnTo>
                  <a:lnTo>
                    <a:pt x="264" y="57"/>
                  </a:lnTo>
                  <a:lnTo>
                    <a:pt x="277" y="61"/>
                  </a:lnTo>
                  <a:lnTo>
                    <a:pt x="290" y="65"/>
                  </a:lnTo>
                  <a:lnTo>
                    <a:pt x="304" y="70"/>
                  </a:lnTo>
                  <a:lnTo>
                    <a:pt x="322" y="76"/>
                  </a:lnTo>
                  <a:lnTo>
                    <a:pt x="339" y="81"/>
                  </a:lnTo>
                  <a:lnTo>
                    <a:pt x="357" y="87"/>
                  </a:lnTo>
                  <a:lnTo>
                    <a:pt x="376" y="96"/>
                  </a:lnTo>
                  <a:lnTo>
                    <a:pt x="396" y="105"/>
                  </a:lnTo>
                  <a:lnTo>
                    <a:pt x="415" y="116"/>
                  </a:lnTo>
                  <a:lnTo>
                    <a:pt x="434" y="129"/>
                  </a:lnTo>
                  <a:lnTo>
                    <a:pt x="453" y="144"/>
                  </a:lnTo>
                  <a:lnTo>
                    <a:pt x="472" y="162"/>
                  </a:lnTo>
                  <a:lnTo>
                    <a:pt x="490" y="182"/>
                  </a:lnTo>
                  <a:lnTo>
                    <a:pt x="504" y="205"/>
                  </a:lnTo>
                  <a:lnTo>
                    <a:pt x="519" y="230"/>
                  </a:lnTo>
                  <a:lnTo>
                    <a:pt x="532" y="259"/>
                  </a:lnTo>
                  <a:lnTo>
                    <a:pt x="542" y="291"/>
                  </a:lnTo>
                  <a:lnTo>
                    <a:pt x="546" y="322"/>
                  </a:lnTo>
                  <a:lnTo>
                    <a:pt x="542" y="347"/>
                  </a:lnTo>
                  <a:lnTo>
                    <a:pt x="529" y="367"/>
                  </a:lnTo>
                  <a:lnTo>
                    <a:pt x="508" y="380"/>
                  </a:lnTo>
                  <a:lnTo>
                    <a:pt x="482" y="389"/>
                  </a:lnTo>
                  <a:lnTo>
                    <a:pt x="450" y="392"/>
                  </a:lnTo>
                  <a:lnTo>
                    <a:pt x="414" y="389"/>
                  </a:lnTo>
                  <a:lnTo>
                    <a:pt x="373" y="382"/>
                  </a:lnTo>
                  <a:lnTo>
                    <a:pt x="331" y="369"/>
                  </a:lnTo>
                  <a:lnTo>
                    <a:pt x="287" y="351"/>
                  </a:lnTo>
                  <a:lnTo>
                    <a:pt x="242" y="329"/>
                  </a:lnTo>
                  <a:lnTo>
                    <a:pt x="197" y="301"/>
                  </a:lnTo>
                  <a:lnTo>
                    <a:pt x="153" y="271"/>
                  </a:lnTo>
                  <a:lnTo>
                    <a:pt x="112" y="234"/>
                  </a:lnTo>
                  <a:lnTo>
                    <a:pt x="73" y="194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5" y="148"/>
                  </a:lnTo>
                  <a:lnTo>
                    <a:pt x="33" y="147"/>
                  </a:lnTo>
                  <a:lnTo>
                    <a:pt x="28" y="144"/>
                  </a:lnTo>
                  <a:lnTo>
                    <a:pt x="20" y="137"/>
                  </a:lnTo>
                  <a:lnTo>
                    <a:pt x="13" y="128"/>
                  </a:lnTo>
                  <a:lnTo>
                    <a:pt x="6" y="116"/>
                  </a:lnTo>
                  <a:lnTo>
                    <a:pt x="0" y="100"/>
                  </a:lnTo>
                  <a:lnTo>
                    <a:pt x="0" y="81"/>
                  </a:lnTo>
                  <a:lnTo>
                    <a:pt x="6" y="60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559050" y="4679950"/>
              <a:ext cx="806450" cy="579437"/>
            </a:xfrm>
            <a:custGeom>
              <a:avLst/>
              <a:gdLst>
                <a:gd name="T0" fmla="*/ 35 w 508"/>
                <a:gd name="T1" fmla="*/ 140 h 365"/>
                <a:gd name="T2" fmla="*/ 32 w 508"/>
                <a:gd name="T3" fmla="*/ 139 h 365"/>
                <a:gd name="T4" fmla="*/ 24 w 508"/>
                <a:gd name="T5" fmla="*/ 134 h 365"/>
                <a:gd name="T6" fmla="*/ 16 w 508"/>
                <a:gd name="T7" fmla="*/ 127 h 365"/>
                <a:gd name="T8" fmla="*/ 7 w 508"/>
                <a:gd name="T9" fmla="*/ 115 h 365"/>
                <a:gd name="T10" fmla="*/ 1 w 508"/>
                <a:gd name="T11" fmla="*/ 101 h 365"/>
                <a:gd name="T12" fmla="*/ 0 w 508"/>
                <a:gd name="T13" fmla="*/ 82 h 365"/>
                <a:gd name="T14" fmla="*/ 4 w 508"/>
                <a:gd name="T15" fmla="*/ 59 h 365"/>
                <a:gd name="T16" fmla="*/ 19 w 508"/>
                <a:gd name="T17" fmla="*/ 32 h 365"/>
                <a:gd name="T18" fmla="*/ 29 w 508"/>
                <a:gd name="T19" fmla="*/ 19 h 365"/>
                <a:gd name="T20" fmla="*/ 42 w 508"/>
                <a:gd name="T21" fmla="*/ 10 h 365"/>
                <a:gd name="T22" fmla="*/ 55 w 508"/>
                <a:gd name="T23" fmla="*/ 5 h 365"/>
                <a:gd name="T24" fmla="*/ 70 w 508"/>
                <a:gd name="T25" fmla="*/ 0 h 365"/>
                <a:gd name="T26" fmla="*/ 86 w 508"/>
                <a:gd name="T27" fmla="*/ 0 h 365"/>
                <a:gd name="T28" fmla="*/ 102 w 508"/>
                <a:gd name="T29" fmla="*/ 2 h 365"/>
                <a:gd name="T30" fmla="*/ 119 w 508"/>
                <a:gd name="T31" fmla="*/ 5 h 365"/>
                <a:gd name="T32" fmla="*/ 137 w 508"/>
                <a:gd name="T33" fmla="*/ 9 h 365"/>
                <a:gd name="T34" fmla="*/ 154 w 508"/>
                <a:gd name="T35" fmla="*/ 15 h 365"/>
                <a:gd name="T36" fmla="*/ 172 w 508"/>
                <a:gd name="T37" fmla="*/ 21 h 365"/>
                <a:gd name="T38" fmla="*/ 188 w 508"/>
                <a:gd name="T39" fmla="*/ 28 h 365"/>
                <a:gd name="T40" fmla="*/ 204 w 508"/>
                <a:gd name="T41" fmla="*/ 35 h 365"/>
                <a:gd name="T42" fmla="*/ 220 w 508"/>
                <a:gd name="T43" fmla="*/ 43 h 365"/>
                <a:gd name="T44" fmla="*/ 234 w 508"/>
                <a:gd name="T45" fmla="*/ 48 h 365"/>
                <a:gd name="T46" fmla="*/ 249 w 508"/>
                <a:gd name="T47" fmla="*/ 54 h 365"/>
                <a:gd name="T48" fmla="*/ 261 w 508"/>
                <a:gd name="T49" fmla="*/ 59 h 365"/>
                <a:gd name="T50" fmla="*/ 274 w 508"/>
                <a:gd name="T51" fmla="*/ 63 h 365"/>
                <a:gd name="T52" fmla="*/ 287 w 508"/>
                <a:gd name="T53" fmla="*/ 67 h 365"/>
                <a:gd name="T54" fmla="*/ 303 w 508"/>
                <a:gd name="T55" fmla="*/ 72 h 365"/>
                <a:gd name="T56" fmla="*/ 319 w 508"/>
                <a:gd name="T57" fmla="*/ 78 h 365"/>
                <a:gd name="T58" fmla="*/ 335 w 508"/>
                <a:gd name="T59" fmla="*/ 83 h 365"/>
                <a:gd name="T60" fmla="*/ 352 w 508"/>
                <a:gd name="T61" fmla="*/ 91 h 365"/>
                <a:gd name="T62" fmla="*/ 370 w 508"/>
                <a:gd name="T63" fmla="*/ 99 h 365"/>
                <a:gd name="T64" fmla="*/ 389 w 508"/>
                <a:gd name="T65" fmla="*/ 110 h 365"/>
                <a:gd name="T66" fmla="*/ 406 w 508"/>
                <a:gd name="T67" fmla="*/ 123 h 365"/>
                <a:gd name="T68" fmla="*/ 422 w 508"/>
                <a:gd name="T69" fmla="*/ 136 h 365"/>
                <a:gd name="T70" fmla="*/ 440 w 508"/>
                <a:gd name="T71" fmla="*/ 153 h 365"/>
                <a:gd name="T72" fmla="*/ 454 w 508"/>
                <a:gd name="T73" fmla="*/ 171 h 365"/>
                <a:gd name="T74" fmla="*/ 469 w 508"/>
                <a:gd name="T75" fmla="*/ 193 h 365"/>
                <a:gd name="T76" fmla="*/ 482 w 508"/>
                <a:gd name="T77" fmla="*/ 217 h 365"/>
                <a:gd name="T78" fmla="*/ 494 w 508"/>
                <a:gd name="T79" fmla="*/ 244 h 365"/>
                <a:gd name="T80" fmla="*/ 504 w 508"/>
                <a:gd name="T81" fmla="*/ 274 h 365"/>
                <a:gd name="T82" fmla="*/ 508 w 508"/>
                <a:gd name="T83" fmla="*/ 303 h 365"/>
                <a:gd name="T84" fmla="*/ 504 w 508"/>
                <a:gd name="T85" fmla="*/ 327 h 365"/>
                <a:gd name="T86" fmla="*/ 492 w 508"/>
                <a:gd name="T87" fmla="*/ 344 h 365"/>
                <a:gd name="T88" fmla="*/ 475 w 508"/>
                <a:gd name="T89" fmla="*/ 356 h 365"/>
                <a:gd name="T90" fmla="*/ 450 w 508"/>
                <a:gd name="T91" fmla="*/ 363 h 365"/>
                <a:gd name="T92" fmla="*/ 421 w 508"/>
                <a:gd name="T93" fmla="*/ 365 h 365"/>
                <a:gd name="T94" fmla="*/ 389 w 508"/>
                <a:gd name="T95" fmla="*/ 360 h 365"/>
                <a:gd name="T96" fmla="*/ 352 w 508"/>
                <a:gd name="T97" fmla="*/ 353 h 365"/>
                <a:gd name="T98" fmla="*/ 313 w 508"/>
                <a:gd name="T99" fmla="*/ 340 h 365"/>
                <a:gd name="T100" fmla="*/ 272 w 508"/>
                <a:gd name="T101" fmla="*/ 322 h 365"/>
                <a:gd name="T102" fmla="*/ 230 w 508"/>
                <a:gd name="T103" fmla="*/ 302 h 365"/>
                <a:gd name="T104" fmla="*/ 188 w 508"/>
                <a:gd name="T105" fmla="*/ 277 h 365"/>
                <a:gd name="T106" fmla="*/ 147 w 508"/>
                <a:gd name="T107" fmla="*/ 248 h 365"/>
                <a:gd name="T108" fmla="*/ 108 w 508"/>
                <a:gd name="T109" fmla="*/ 216 h 365"/>
                <a:gd name="T110" fmla="*/ 70 w 508"/>
                <a:gd name="T111" fmla="*/ 180 h 365"/>
                <a:gd name="T112" fmla="*/ 35 w 508"/>
                <a:gd name="T113" fmla="*/ 14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8" h="365">
                  <a:moveTo>
                    <a:pt x="35" y="140"/>
                  </a:moveTo>
                  <a:lnTo>
                    <a:pt x="32" y="139"/>
                  </a:lnTo>
                  <a:lnTo>
                    <a:pt x="24" y="134"/>
                  </a:lnTo>
                  <a:lnTo>
                    <a:pt x="16" y="127"/>
                  </a:lnTo>
                  <a:lnTo>
                    <a:pt x="7" y="115"/>
                  </a:lnTo>
                  <a:lnTo>
                    <a:pt x="1" y="101"/>
                  </a:lnTo>
                  <a:lnTo>
                    <a:pt x="0" y="82"/>
                  </a:lnTo>
                  <a:lnTo>
                    <a:pt x="4" y="59"/>
                  </a:lnTo>
                  <a:lnTo>
                    <a:pt x="19" y="32"/>
                  </a:lnTo>
                  <a:lnTo>
                    <a:pt x="29" y="19"/>
                  </a:lnTo>
                  <a:lnTo>
                    <a:pt x="42" y="10"/>
                  </a:lnTo>
                  <a:lnTo>
                    <a:pt x="55" y="5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9" y="5"/>
                  </a:lnTo>
                  <a:lnTo>
                    <a:pt x="137" y="9"/>
                  </a:lnTo>
                  <a:lnTo>
                    <a:pt x="154" y="15"/>
                  </a:lnTo>
                  <a:lnTo>
                    <a:pt x="172" y="21"/>
                  </a:lnTo>
                  <a:lnTo>
                    <a:pt x="188" y="28"/>
                  </a:lnTo>
                  <a:lnTo>
                    <a:pt x="204" y="35"/>
                  </a:lnTo>
                  <a:lnTo>
                    <a:pt x="220" y="43"/>
                  </a:lnTo>
                  <a:lnTo>
                    <a:pt x="234" y="48"/>
                  </a:lnTo>
                  <a:lnTo>
                    <a:pt x="249" y="54"/>
                  </a:lnTo>
                  <a:lnTo>
                    <a:pt x="261" y="59"/>
                  </a:lnTo>
                  <a:lnTo>
                    <a:pt x="274" y="63"/>
                  </a:lnTo>
                  <a:lnTo>
                    <a:pt x="287" y="67"/>
                  </a:lnTo>
                  <a:lnTo>
                    <a:pt x="303" y="72"/>
                  </a:lnTo>
                  <a:lnTo>
                    <a:pt x="319" y="78"/>
                  </a:lnTo>
                  <a:lnTo>
                    <a:pt x="335" y="83"/>
                  </a:lnTo>
                  <a:lnTo>
                    <a:pt x="352" y="91"/>
                  </a:lnTo>
                  <a:lnTo>
                    <a:pt x="370" y="99"/>
                  </a:lnTo>
                  <a:lnTo>
                    <a:pt x="389" y="110"/>
                  </a:lnTo>
                  <a:lnTo>
                    <a:pt x="406" y="123"/>
                  </a:lnTo>
                  <a:lnTo>
                    <a:pt x="422" y="136"/>
                  </a:lnTo>
                  <a:lnTo>
                    <a:pt x="440" y="153"/>
                  </a:lnTo>
                  <a:lnTo>
                    <a:pt x="454" y="171"/>
                  </a:lnTo>
                  <a:lnTo>
                    <a:pt x="469" y="193"/>
                  </a:lnTo>
                  <a:lnTo>
                    <a:pt x="482" y="217"/>
                  </a:lnTo>
                  <a:lnTo>
                    <a:pt x="494" y="244"/>
                  </a:lnTo>
                  <a:lnTo>
                    <a:pt x="504" y="274"/>
                  </a:lnTo>
                  <a:lnTo>
                    <a:pt x="508" y="303"/>
                  </a:lnTo>
                  <a:lnTo>
                    <a:pt x="504" y="327"/>
                  </a:lnTo>
                  <a:lnTo>
                    <a:pt x="492" y="344"/>
                  </a:lnTo>
                  <a:lnTo>
                    <a:pt x="475" y="356"/>
                  </a:lnTo>
                  <a:lnTo>
                    <a:pt x="450" y="363"/>
                  </a:lnTo>
                  <a:lnTo>
                    <a:pt x="421" y="365"/>
                  </a:lnTo>
                  <a:lnTo>
                    <a:pt x="389" y="360"/>
                  </a:lnTo>
                  <a:lnTo>
                    <a:pt x="352" y="353"/>
                  </a:lnTo>
                  <a:lnTo>
                    <a:pt x="313" y="340"/>
                  </a:lnTo>
                  <a:lnTo>
                    <a:pt x="272" y="322"/>
                  </a:lnTo>
                  <a:lnTo>
                    <a:pt x="230" y="302"/>
                  </a:lnTo>
                  <a:lnTo>
                    <a:pt x="188" y="277"/>
                  </a:lnTo>
                  <a:lnTo>
                    <a:pt x="147" y="248"/>
                  </a:lnTo>
                  <a:lnTo>
                    <a:pt x="108" y="216"/>
                  </a:lnTo>
                  <a:lnTo>
                    <a:pt x="70" y="180"/>
                  </a:lnTo>
                  <a:lnTo>
                    <a:pt x="35" y="140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632200" y="3848100"/>
              <a:ext cx="2130425" cy="1973262"/>
            </a:xfrm>
            <a:custGeom>
              <a:avLst/>
              <a:gdLst>
                <a:gd name="T0" fmla="*/ 45 w 1342"/>
                <a:gd name="T1" fmla="*/ 158 h 1243"/>
                <a:gd name="T2" fmla="*/ 51 w 1342"/>
                <a:gd name="T3" fmla="*/ 145 h 1243"/>
                <a:gd name="T4" fmla="*/ 67 w 1342"/>
                <a:gd name="T5" fmla="*/ 125 h 1243"/>
                <a:gd name="T6" fmla="*/ 90 w 1342"/>
                <a:gd name="T7" fmla="*/ 100 h 1243"/>
                <a:gd name="T8" fmla="*/ 124 w 1342"/>
                <a:gd name="T9" fmla="*/ 74 h 1243"/>
                <a:gd name="T10" fmla="*/ 167 w 1342"/>
                <a:gd name="T11" fmla="*/ 52 h 1243"/>
                <a:gd name="T12" fmla="*/ 223 w 1342"/>
                <a:gd name="T13" fmla="*/ 36 h 1243"/>
                <a:gd name="T14" fmla="*/ 291 w 1342"/>
                <a:gd name="T15" fmla="*/ 33 h 1243"/>
                <a:gd name="T16" fmla="*/ 363 w 1342"/>
                <a:gd name="T17" fmla="*/ 40 h 1243"/>
                <a:gd name="T18" fmla="*/ 424 w 1342"/>
                <a:gd name="T19" fmla="*/ 46 h 1243"/>
                <a:gd name="T20" fmla="*/ 478 w 1342"/>
                <a:gd name="T21" fmla="*/ 51 h 1243"/>
                <a:gd name="T22" fmla="*/ 524 w 1342"/>
                <a:gd name="T23" fmla="*/ 49 h 1243"/>
                <a:gd name="T24" fmla="*/ 568 w 1342"/>
                <a:gd name="T25" fmla="*/ 46 h 1243"/>
                <a:gd name="T26" fmla="*/ 610 w 1342"/>
                <a:gd name="T27" fmla="*/ 39 h 1243"/>
                <a:gd name="T28" fmla="*/ 654 w 1342"/>
                <a:gd name="T29" fmla="*/ 29 h 1243"/>
                <a:gd name="T30" fmla="*/ 702 w 1342"/>
                <a:gd name="T31" fmla="*/ 16 h 1243"/>
                <a:gd name="T32" fmla="*/ 756 w 1342"/>
                <a:gd name="T33" fmla="*/ 1 h 1243"/>
                <a:gd name="T34" fmla="*/ 829 w 1342"/>
                <a:gd name="T35" fmla="*/ 3 h 1243"/>
                <a:gd name="T36" fmla="*/ 915 w 1342"/>
                <a:gd name="T37" fmla="*/ 19 h 1243"/>
                <a:gd name="T38" fmla="*/ 1008 w 1342"/>
                <a:gd name="T39" fmla="*/ 48 h 1243"/>
                <a:gd name="T40" fmla="*/ 1103 w 1342"/>
                <a:gd name="T41" fmla="*/ 87 h 1243"/>
                <a:gd name="T42" fmla="*/ 1189 w 1342"/>
                <a:gd name="T43" fmla="*/ 134 h 1243"/>
                <a:gd name="T44" fmla="*/ 1262 w 1342"/>
                <a:gd name="T45" fmla="*/ 185 h 1243"/>
                <a:gd name="T46" fmla="*/ 1314 w 1342"/>
                <a:gd name="T47" fmla="*/ 237 h 1243"/>
                <a:gd name="T48" fmla="*/ 1339 w 1342"/>
                <a:gd name="T49" fmla="*/ 295 h 1243"/>
                <a:gd name="T50" fmla="*/ 1339 w 1342"/>
                <a:gd name="T51" fmla="*/ 387 h 1243"/>
                <a:gd name="T52" fmla="*/ 1314 w 1342"/>
                <a:gd name="T53" fmla="*/ 510 h 1243"/>
                <a:gd name="T54" fmla="*/ 1263 w 1342"/>
                <a:gd name="T55" fmla="*/ 650 h 1243"/>
                <a:gd name="T56" fmla="*/ 1186 w 1342"/>
                <a:gd name="T57" fmla="*/ 800 h 1243"/>
                <a:gd name="T58" fmla="*/ 1084 w 1342"/>
                <a:gd name="T59" fmla="*/ 947 h 1243"/>
                <a:gd name="T60" fmla="*/ 954 w 1342"/>
                <a:gd name="T61" fmla="*/ 1081 h 1243"/>
                <a:gd name="T62" fmla="*/ 798 w 1342"/>
                <a:gd name="T63" fmla="*/ 1192 h 1243"/>
                <a:gd name="T64" fmla="*/ 710 w 1342"/>
                <a:gd name="T65" fmla="*/ 1235 h 1243"/>
                <a:gd name="T66" fmla="*/ 698 w 1342"/>
                <a:gd name="T67" fmla="*/ 1238 h 1243"/>
                <a:gd name="T68" fmla="*/ 675 w 1342"/>
                <a:gd name="T69" fmla="*/ 1241 h 1243"/>
                <a:gd name="T70" fmla="*/ 641 w 1342"/>
                <a:gd name="T71" fmla="*/ 1243 h 1243"/>
                <a:gd name="T72" fmla="*/ 597 w 1342"/>
                <a:gd name="T73" fmla="*/ 1240 h 1243"/>
                <a:gd name="T74" fmla="*/ 545 w 1342"/>
                <a:gd name="T75" fmla="*/ 1231 h 1243"/>
                <a:gd name="T76" fmla="*/ 485 w 1342"/>
                <a:gd name="T77" fmla="*/ 1212 h 1243"/>
                <a:gd name="T78" fmla="*/ 417 w 1342"/>
                <a:gd name="T79" fmla="*/ 1182 h 1243"/>
                <a:gd name="T80" fmla="*/ 344 w 1342"/>
                <a:gd name="T81" fmla="*/ 1139 h 1243"/>
                <a:gd name="T82" fmla="*/ 277 w 1342"/>
                <a:gd name="T83" fmla="*/ 1093 h 1243"/>
                <a:gd name="T84" fmla="*/ 218 w 1342"/>
                <a:gd name="T85" fmla="*/ 1045 h 1243"/>
                <a:gd name="T86" fmla="*/ 170 w 1342"/>
                <a:gd name="T87" fmla="*/ 994 h 1243"/>
                <a:gd name="T88" fmla="*/ 131 w 1342"/>
                <a:gd name="T89" fmla="*/ 938 h 1243"/>
                <a:gd name="T90" fmla="*/ 105 w 1342"/>
                <a:gd name="T91" fmla="*/ 878 h 1243"/>
                <a:gd name="T92" fmla="*/ 90 w 1342"/>
                <a:gd name="T93" fmla="*/ 813 h 1243"/>
                <a:gd name="T94" fmla="*/ 90 w 1342"/>
                <a:gd name="T95" fmla="*/ 743 h 1243"/>
                <a:gd name="T96" fmla="*/ 97 w 1342"/>
                <a:gd name="T97" fmla="*/ 635 h 1243"/>
                <a:gd name="T98" fmla="*/ 58 w 1342"/>
                <a:gd name="T99" fmla="*/ 518 h 1243"/>
                <a:gd name="T100" fmla="*/ 10 w 1342"/>
                <a:gd name="T101" fmla="*/ 405 h 1243"/>
                <a:gd name="T102" fmla="*/ 9 w 1342"/>
                <a:gd name="T103" fmla="*/ 25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2" h="1243">
                  <a:moveTo>
                    <a:pt x="44" y="160"/>
                  </a:moveTo>
                  <a:lnTo>
                    <a:pt x="45" y="158"/>
                  </a:lnTo>
                  <a:lnTo>
                    <a:pt x="46" y="154"/>
                  </a:lnTo>
                  <a:lnTo>
                    <a:pt x="51" y="145"/>
                  </a:lnTo>
                  <a:lnTo>
                    <a:pt x="58" y="137"/>
                  </a:lnTo>
                  <a:lnTo>
                    <a:pt x="67" y="125"/>
                  </a:lnTo>
                  <a:lnTo>
                    <a:pt x="77" y="113"/>
                  </a:lnTo>
                  <a:lnTo>
                    <a:pt x="90" y="100"/>
                  </a:lnTo>
                  <a:lnTo>
                    <a:pt x="106" y="87"/>
                  </a:lnTo>
                  <a:lnTo>
                    <a:pt x="124" y="74"/>
                  </a:lnTo>
                  <a:lnTo>
                    <a:pt x="144" y="62"/>
                  </a:lnTo>
                  <a:lnTo>
                    <a:pt x="167" y="52"/>
                  </a:lnTo>
                  <a:lnTo>
                    <a:pt x="194" y="43"/>
                  </a:lnTo>
                  <a:lnTo>
                    <a:pt x="223" y="36"/>
                  </a:lnTo>
                  <a:lnTo>
                    <a:pt x="255" y="33"/>
                  </a:lnTo>
                  <a:lnTo>
                    <a:pt x="291" y="33"/>
                  </a:lnTo>
                  <a:lnTo>
                    <a:pt x="329" y="36"/>
                  </a:lnTo>
                  <a:lnTo>
                    <a:pt x="363" y="40"/>
                  </a:lnTo>
                  <a:lnTo>
                    <a:pt x="395" y="45"/>
                  </a:lnTo>
                  <a:lnTo>
                    <a:pt x="424" y="46"/>
                  </a:lnTo>
                  <a:lnTo>
                    <a:pt x="452" y="49"/>
                  </a:lnTo>
                  <a:lnTo>
                    <a:pt x="478" y="51"/>
                  </a:lnTo>
                  <a:lnTo>
                    <a:pt x="501" y="51"/>
                  </a:lnTo>
                  <a:lnTo>
                    <a:pt x="524" y="49"/>
                  </a:lnTo>
                  <a:lnTo>
                    <a:pt x="546" y="48"/>
                  </a:lnTo>
                  <a:lnTo>
                    <a:pt x="568" y="46"/>
                  </a:lnTo>
                  <a:lnTo>
                    <a:pt x="590" y="43"/>
                  </a:lnTo>
                  <a:lnTo>
                    <a:pt x="610" y="39"/>
                  </a:lnTo>
                  <a:lnTo>
                    <a:pt x="632" y="35"/>
                  </a:lnTo>
                  <a:lnTo>
                    <a:pt x="654" y="29"/>
                  </a:lnTo>
                  <a:lnTo>
                    <a:pt x="677" y="21"/>
                  </a:lnTo>
                  <a:lnTo>
                    <a:pt x="702" y="16"/>
                  </a:lnTo>
                  <a:lnTo>
                    <a:pt x="727" y="7"/>
                  </a:lnTo>
                  <a:lnTo>
                    <a:pt x="756" y="1"/>
                  </a:lnTo>
                  <a:lnTo>
                    <a:pt x="790" y="0"/>
                  </a:lnTo>
                  <a:lnTo>
                    <a:pt x="829" y="3"/>
                  </a:lnTo>
                  <a:lnTo>
                    <a:pt x="871" y="8"/>
                  </a:lnTo>
                  <a:lnTo>
                    <a:pt x="915" y="19"/>
                  </a:lnTo>
                  <a:lnTo>
                    <a:pt x="962" y="32"/>
                  </a:lnTo>
                  <a:lnTo>
                    <a:pt x="1008" y="48"/>
                  </a:lnTo>
                  <a:lnTo>
                    <a:pt x="1056" y="67"/>
                  </a:lnTo>
                  <a:lnTo>
                    <a:pt x="1103" y="87"/>
                  </a:lnTo>
                  <a:lnTo>
                    <a:pt x="1147" y="109"/>
                  </a:lnTo>
                  <a:lnTo>
                    <a:pt x="1189" y="134"/>
                  </a:lnTo>
                  <a:lnTo>
                    <a:pt x="1227" y="158"/>
                  </a:lnTo>
                  <a:lnTo>
                    <a:pt x="1262" y="185"/>
                  </a:lnTo>
                  <a:lnTo>
                    <a:pt x="1291" y="211"/>
                  </a:lnTo>
                  <a:lnTo>
                    <a:pt x="1314" y="237"/>
                  </a:lnTo>
                  <a:lnTo>
                    <a:pt x="1330" y="263"/>
                  </a:lnTo>
                  <a:lnTo>
                    <a:pt x="1339" y="295"/>
                  </a:lnTo>
                  <a:lnTo>
                    <a:pt x="1342" y="336"/>
                  </a:lnTo>
                  <a:lnTo>
                    <a:pt x="1339" y="387"/>
                  </a:lnTo>
                  <a:lnTo>
                    <a:pt x="1330" y="446"/>
                  </a:lnTo>
                  <a:lnTo>
                    <a:pt x="1314" y="510"/>
                  </a:lnTo>
                  <a:lnTo>
                    <a:pt x="1291" y="578"/>
                  </a:lnTo>
                  <a:lnTo>
                    <a:pt x="1263" y="650"/>
                  </a:lnTo>
                  <a:lnTo>
                    <a:pt x="1228" y="724"/>
                  </a:lnTo>
                  <a:lnTo>
                    <a:pt x="1186" y="800"/>
                  </a:lnTo>
                  <a:lnTo>
                    <a:pt x="1138" y="874"/>
                  </a:lnTo>
                  <a:lnTo>
                    <a:pt x="1084" y="947"/>
                  </a:lnTo>
                  <a:lnTo>
                    <a:pt x="1023" y="1015"/>
                  </a:lnTo>
                  <a:lnTo>
                    <a:pt x="954" y="1081"/>
                  </a:lnTo>
                  <a:lnTo>
                    <a:pt x="880" y="1141"/>
                  </a:lnTo>
                  <a:lnTo>
                    <a:pt x="798" y="1192"/>
                  </a:lnTo>
                  <a:lnTo>
                    <a:pt x="711" y="1235"/>
                  </a:lnTo>
                  <a:lnTo>
                    <a:pt x="710" y="1235"/>
                  </a:lnTo>
                  <a:lnTo>
                    <a:pt x="705" y="1237"/>
                  </a:lnTo>
                  <a:lnTo>
                    <a:pt x="698" y="1238"/>
                  </a:lnTo>
                  <a:lnTo>
                    <a:pt x="688" y="1240"/>
                  </a:lnTo>
                  <a:lnTo>
                    <a:pt x="675" y="1241"/>
                  </a:lnTo>
                  <a:lnTo>
                    <a:pt x="659" y="1243"/>
                  </a:lnTo>
                  <a:lnTo>
                    <a:pt x="641" y="1243"/>
                  </a:lnTo>
                  <a:lnTo>
                    <a:pt x="621" y="1243"/>
                  </a:lnTo>
                  <a:lnTo>
                    <a:pt x="597" y="1240"/>
                  </a:lnTo>
                  <a:lnTo>
                    <a:pt x="573" y="1237"/>
                  </a:lnTo>
                  <a:lnTo>
                    <a:pt x="545" y="1231"/>
                  </a:lnTo>
                  <a:lnTo>
                    <a:pt x="516" y="1222"/>
                  </a:lnTo>
                  <a:lnTo>
                    <a:pt x="485" y="1212"/>
                  </a:lnTo>
                  <a:lnTo>
                    <a:pt x="452" y="1198"/>
                  </a:lnTo>
                  <a:lnTo>
                    <a:pt x="417" y="1182"/>
                  </a:lnTo>
                  <a:lnTo>
                    <a:pt x="380" y="1161"/>
                  </a:lnTo>
                  <a:lnTo>
                    <a:pt x="344" y="1139"/>
                  </a:lnTo>
                  <a:lnTo>
                    <a:pt x="310" y="1116"/>
                  </a:lnTo>
                  <a:lnTo>
                    <a:pt x="277" y="1093"/>
                  </a:lnTo>
                  <a:lnTo>
                    <a:pt x="246" y="1069"/>
                  </a:lnTo>
                  <a:lnTo>
                    <a:pt x="218" y="1045"/>
                  </a:lnTo>
                  <a:lnTo>
                    <a:pt x="194" y="1020"/>
                  </a:lnTo>
                  <a:lnTo>
                    <a:pt x="170" y="994"/>
                  </a:lnTo>
                  <a:lnTo>
                    <a:pt x="150" y="966"/>
                  </a:lnTo>
                  <a:lnTo>
                    <a:pt x="131" y="938"/>
                  </a:lnTo>
                  <a:lnTo>
                    <a:pt x="116" y="909"/>
                  </a:lnTo>
                  <a:lnTo>
                    <a:pt x="105" y="878"/>
                  </a:lnTo>
                  <a:lnTo>
                    <a:pt x="96" y="846"/>
                  </a:lnTo>
                  <a:lnTo>
                    <a:pt x="90" y="813"/>
                  </a:lnTo>
                  <a:lnTo>
                    <a:pt x="89" y="779"/>
                  </a:lnTo>
                  <a:lnTo>
                    <a:pt x="90" y="743"/>
                  </a:lnTo>
                  <a:lnTo>
                    <a:pt x="95" y="705"/>
                  </a:lnTo>
                  <a:lnTo>
                    <a:pt x="97" y="635"/>
                  </a:lnTo>
                  <a:lnTo>
                    <a:pt x="83" y="574"/>
                  </a:lnTo>
                  <a:lnTo>
                    <a:pt x="58" y="518"/>
                  </a:lnTo>
                  <a:lnTo>
                    <a:pt x="32" y="463"/>
                  </a:lnTo>
                  <a:lnTo>
                    <a:pt x="10" y="405"/>
                  </a:lnTo>
                  <a:lnTo>
                    <a:pt x="0" y="338"/>
                  </a:lnTo>
                  <a:lnTo>
                    <a:pt x="9" y="258"/>
                  </a:lnTo>
                  <a:lnTo>
                    <a:pt x="44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667125" y="3886200"/>
              <a:ext cx="2054225" cy="1909762"/>
            </a:xfrm>
            <a:custGeom>
              <a:avLst/>
              <a:gdLst>
                <a:gd name="T0" fmla="*/ 42 w 1294"/>
                <a:gd name="T1" fmla="*/ 155 h 1203"/>
                <a:gd name="T2" fmla="*/ 48 w 1294"/>
                <a:gd name="T3" fmla="*/ 143 h 1203"/>
                <a:gd name="T4" fmla="*/ 62 w 1294"/>
                <a:gd name="T5" fmla="*/ 123 h 1203"/>
                <a:gd name="T6" fmla="*/ 86 w 1294"/>
                <a:gd name="T7" fmla="*/ 98 h 1203"/>
                <a:gd name="T8" fmla="*/ 119 w 1294"/>
                <a:gd name="T9" fmla="*/ 73 h 1203"/>
                <a:gd name="T10" fmla="*/ 161 w 1294"/>
                <a:gd name="T11" fmla="*/ 51 h 1203"/>
                <a:gd name="T12" fmla="*/ 214 w 1294"/>
                <a:gd name="T13" fmla="*/ 37 h 1203"/>
                <a:gd name="T14" fmla="*/ 279 w 1294"/>
                <a:gd name="T15" fmla="*/ 34 h 1203"/>
                <a:gd name="T16" fmla="*/ 349 w 1294"/>
                <a:gd name="T17" fmla="*/ 41 h 1203"/>
                <a:gd name="T18" fmla="*/ 408 w 1294"/>
                <a:gd name="T19" fmla="*/ 47 h 1203"/>
                <a:gd name="T20" fmla="*/ 459 w 1294"/>
                <a:gd name="T21" fmla="*/ 50 h 1203"/>
                <a:gd name="T22" fmla="*/ 505 w 1294"/>
                <a:gd name="T23" fmla="*/ 49 h 1203"/>
                <a:gd name="T24" fmla="*/ 548 w 1294"/>
                <a:gd name="T25" fmla="*/ 46 h 1203"/>
                <a:gd name="T26" fmla="*/ 588 w 1294"/>
                <a:gd name="T27" fmla="*/ 38 h 1203"/>
                <a:gd name="T28" fmla="*/ 631 w 1294"/>
                <a:gd name="T29" fmla="*/ 28 h 1203"/>
                <a:gd name="T30" fmla="*/ 676 w 1294"/>
                <a:gd name="T31" fmla="*/ 15 h 1203"/>
                <a:gd name="T32" fmla="*/ 728 w 1294"/>
                <a:gd name="T33" fmla="*/ 2 h 1203"/>
                <a:gd name="T34" fmla="*/ 798 w 1294"/>
                <a:gd name="T35" fmla="*/ 3 h 1203"/>
                <a:gd name="T36" fmla="*/ 883 w 1294"/>
                <a:gd name="T37" fmla="*/ 19 h 1203"/>
                <a:gd name="T38" fmla="*/ 973 w 1294"/>
                <a:gd name="T39" fmla="*/ 47 h 1203"/>
                <a:gd name="T40" fmla="*/ 1064 w 1294"/>
                <a:gd name="T41" fmla="*/ 85 h 1203"/>
                <a:gd name="T42" fmla="*/ 1147 w 1294"/>
                <a:gd name="T43" fmla="*/ 130 h 1203"/>
                <a:gd name="T44" fmla="*/ 1217 w 1294"/>
                <a:gd name="T45" fmla="*/ 178 h 1203"/>
                <a:gd name="T46" fmla="*/ 1266 w 1294"/>
                <a:gd name="T47" fmla="*/ 229 h 1203"/>
                <a:gd name="T48" fmla="*/ 1291 w 1294"/>
                <a:gd name="T49" fmla="*/ 286 h 1203"/>
                <a:gd name="T50" fmla="*/ 1291 w 1294"/>
                <a:gd name="T51" fmla="*/ 375 h 1203"/>
                <a:gd name="T52" fmla="*/ 1266 w 1294"/>
                <a:gd name="T53" fmla="*/ 493 h 1203"/>
                <a:gd name="T54" fmla="*/ 1218 w 1294"/>
                <a:gd name="T55" fmla="*/ 630 h 1203"/>
                <a:gd name="T56" fmla="*/ 1144 w 1294"/>
                <a:gd name="T57" fmla="*/ 774 h 1203"/>
                <a:gd name="T58" fmla="*/ 1045 w 1294"/>
                <a:gd name="T59" fmla="*/ 916 h 1203"/>
                <a:gd name="T60" fmla="*/ 921 w 1294"/>
                <a:gd name="T61" fmla="*/ 1047 h 1203"/>
                <a:gd name="T62" fmla="*/ 771 w 1294"/>
                <a:gd name="T63" fmla="*/ 1153 h 1203"/>
                <a:gd name="T64" fmla="*/ 685 w 1294"/>
                <a:gd name="T65" fmla="*/ 1195 h 1203"/>
                <a:gd name="T66" fmla="*/ 673 w 1294"/>
                <a:gd name="T67" fmla="*/ 1198 h 1203"/>
                <a:gd name="T68" fmla="*/ 651 w 1294"/>
                <a:gd name="T69" fmla="*/ 1201 h 1203"/>
                <a:gd name="T70" fmla="*/ 618 w 1294"/>
                <a:gd name="T71" fmla="*/ 1203 h 1203"/>
                <a:gd name="T72" fmla="*/ 575 w 1294"/>
                <a:gd name="T73" fmla="*/ 1200 h 1203"/>
                <a:gd name="T74" fmla="*/ 526 w 1294"/>
                <a:gd name="T75" fmla="*/ 1191 h 1203"/>
                <a:gd name="T76" fmla="*/ 467 w 1294"/>
                <a:gd name="T77" fmla="*/ 1172 h 1203"/>
                <a:gd name="T78" fmla="*/ 402 w 1294"/>
                <a:gd name="T79" fmla="*/ 1143 h 1203"/>
                <a:gd name="T80" fmla="*/ 332 w 1294"/>
                <a:gd name="T81" fmla="*/ 1102 h 1203"/>
                <a:gd name="T82" fmla="*/ 266 w 1294"/>
                <a:gd name="T83" fmla="*/ 1058 h 1203"/>
                <a:gd name="T84" fmla="*/ 211 w 1294"/>
                <a:gd name="T85" fmla="*/ 1012 h 1203"/>
                <a:gd name="T86" fmla="*/ 163 w 1294"/>
                <a:gd name="T87" fmla="*/ 962 h 1203"/>
                <a:gd name="T88" fmla="*/ 125 w 1294"/>
                <a:gd name="T89" fmla="*/ 908 h 1203"/>
                <a:gd name="T90" fmla="*/ 100 w 1294"/>
                <a:gd name="T91" fmla="*/ 850 h 1203"/>
                <a:gd name="T92" fmla="*/ 86 w 1294"/>
                <a:gd name="T93" fmla="*/ 787 h 1203"/>
                <a:gd name="T94" fmla="*/ 84 w 1294"/>
                <a:gd name="T95" fmla="*/ 719 h 1203"/>
                <a:gd name="T96" fmla="*/ 92 w 1294"/>
                <a:gd name="T97" fmla="*/ 614 h 1203"/>
                <a:gd name="T98" fmla="*/ 57 w 1294"/>
                <a:gd name="T99" fmla="*/ 502 h 1203"/>
                <a:gd name="T100" fmla="*/ 10 w 1294"/>
                <a:gd name="T101" fmla="*/ 392 h 1203"/>
                <a:gd name="T102" fmla="*/ 7 w 1294"/>
                <a:gd name="T103" fmla="*/ 25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4" h="1203">
                  <a:moveTo>
                    <a:pt x="41" y="156"/>
                  </a:moveTo>
                  <a:lnTo>
                    <a:pt x="42" y="155"/>
                  </a:lnTo>
                  <a:lnTo>
                    <a:pt x="43" y="151"/>
                  </a:lnTo>
                  <a:lnTo>
                    <a:pt x="48" y="143"/>
                  </a:lnTo>
                  <a:lnTo>
                    <a:pt x="55" y="133"/>
                  </a:lnTo>
                  <a:lnTo>
                    <a:pt x="62" y="123"/>
                  </a:lnTo>
                  <a:lnTo>
                    <a:pt x="74" y="111"/>
                  </a:lnTo>
                  <a:lnTo>
                    <a:pt x="86" y="98"/>
                  </a:lnTo>
                  <a:lnTo>
                    <a:pt x="102" y="85"/>
                  </a:lnTo>
                  <a:lnTo>
                    <a:pt x="119" y="73"/>
                  </a:lnTo>
                  <a:lnTo>
                    <a:pt x="138" y="62"/>
                  </a:lnTo>
                  <a:lnTo>
                    <a:pt x="161" y="51"/>
                  </a:lnTo>
                  <a:lnTo>
                    <a:pt x="186" y="43"/>
                  </a:lnTo>
                  <a:lnTo>
                    <a:pt x="214" y="37"/>
                  </a:lnTo>
                  <a:lnTo>
                    <a:pt x="245" y="34"/>
                  </a:lnTo>
                  <a:lnTo>
                    <a:pt x="279" y="34"/>
                  </a:lnTo>
                  <a:lnTo>
                    <a:pt x="316" y="37"/>
                  </a:lnTo>
                  <a:lnTo>
                    <a:pt x="349" y="41"/>
                  </a:lnTo>
                  <a:lnTo>
                    <a:pt x="380" y="44"/>
                  </a:lnTo>
                  <a:lnTo>
                    <a:pt x="408" y="47"/>
                  </a:lnTo>
                  <a:lnTo>
                    <a:pt x="434" y="49"/>
                  </a:lnTo>
                  <a:lnTo>
                    <a:pt x="459" y="50"/>
                  </a:lnTo>
                  <a:lnTo>
                    <a:pt x="482" y="50"/>
                  </a:lnTo>
                  <a:lnTo>
                    <a:pt x="505" y="49"/>
                  </a:lnTo>
                  <a:lnTo>
                    <a:pt x="526" y="47"/>
                  </a:lnTo>
                  <a:lnTo>
                    <a:pt x="548" y="46"/>
                  </a:lnTo>
                  <a:lnTo>
                    <a:pt x="568" y="43"/>
                  </a:lnTo>
                  <a:lnTo>
                    <a:pt x="588" y="38"/>
                  </a:lnTo>
                  <a:lnTo>
                    <a:pt x="609" y="34"/>
                  </a:lnTo>
                  <a:lnTo>
                    <a:pt x="631" y="28"/>
                  </a:lnTo>
                  <a:lnTo>
                    <a:pt x="653" y="22"/>
                  </a:lnTo>
                  <a:lnTo>
                    <a:pt x="676" y="15"/>
                  </a:lnTo>
                  <a:lnTo>
                    <a:pt x="701" y="8"/>
                  </a:lnTo>
                  <a:lnTo>
                    <a:pt x="728" y="2"/>
                  </a:lnTo>
                  <a:lnTo>
                    <a:pt x="762" y="0"/>
                  </a:lnTo>
                  <a:lnTo>
                    <a:pt x="798" y="3"/>
                  </a:lnTo>
                  <a:lnTo>
                    <a:pt x="839" y="9"/>
                  </a:lnTo>
                  <a:lnTo>
                    <a:pt x="883" y="19"/>
                  </a:lnTo>
                  <a:lnTo>
                    <a:pt x="927" y="32"/>
                  </a:lnTo>
                  <a:lnTo>
                    <a:pt x="973" y="47"/>
                  </a:lnTo>
                  <a:lnTo>
                    <a:pt x="1018" y="65"/>
                  </a:lnTo>
                  <a:lnTo>
                    <a:pt x="1064" y="85"/>
                  </a:lnTo>
                  <a:lnTo>
                    <a:pt x="1106" y="107"/>
                  </a:lnTo>
                  <a:lnTo>
                    <a:pt x="1147" y="130"/>
                  </a:lnTo>
                  <a:lnTo>
                    <a:pt x="1183" y="153"/>
                  </a:lnTo>
                  <a:lnTo>
                    <a:pt x="1217" y="178"/>
                  </a:lnTo>
                  <a:lnTo>
                    <a:pt x="1244" y="204"/>
                  </a:lnTo>
                  <a:lnTo>
                    <a:pt x="1266" y="229"/>
                  </a:lnTo>
                  <a:lnTo>
                    <a:pt x="1282" y="255"/>
                  </a:lnTo>
                  <a:lnTo>
                    <a:pt x="1291" y="286"/>
                  </a:lnTo>
                  <a:lnTo>
                    <a:pt x="1294" y="327"/>
                  </a:lnTo>
                  <a:lnTo>
                    <a:pt x="1291" y="375"/>
                  </a:lnTo>
                  <a:lnTo>
                    <a:pt x="1282" y="432"/>
                  </a:lnTo>
                  <a:lnTo>
                    <a:pt x="1266" y="493"/>
                  </a:lnTo>
                  <a:lnTo>
                    <a:pt x="1246" y="560"/>
                  </a:lnTo>
                  <a:lnTo>
                    <a:pt x="1218" y="630"/>
                  </a:lnTo>
                  <a:lnTo>
                    <a:pt x="1184" y="701"/>
                  </a:lnTo>
                  <a:lnTo>
                    <a:pt x="1144" y="774"/>
                  </a:lnTo>
                  <a:lnTo>
                    <a:pt x="1098" y="846"/>
                  </a:lnTo>
                  <a:lnTo>
                    <a:pt x="1045" y="916"/>
                  </a:lnTo>
                  <a:lnTo>
                    <a:pt x="986" y="983"/>
                  </a:lnTo>
                  <a:lnTo>
                    <a:pt x="921" y="1047"/>
                  </a:lnTo>
                  <a:lnTo>
                    <a:pt x="849" y="1104"/>
                  </a:lnTo>
                  <a:lnTo>
                    <a:pt x="771" y="1153"/>
                  </a:lnTo>
                  <a:lnTo>
                    <a:pt x="686" y="1195"/>
                  </a:lnTo>
                  <a:lnTo>
                    <a:pt x="685" y="1195"/>
                  </a:lnTo>
                  <a:lnTo>
                    <a:pt x="680" y="1197"/>
                  </a:lnTo>
                  <a:lnTo>
                    <a:pt x="673" y="1198"/>
                  </a:lnTo>
                  <a:lnTo>
                    <a:pt x="663" y="1200"/>
                  </a:lnTo>
                  <a:lnTo>
                    <a:pt x="651" y="1201"/>
                  </a:lnTo>
                  <a:lnTo>
                    <a:pt x="635" y="1203"/>
                  </a:lnTo>
                  <a:lnTo>
                    <a:pt x="618" y="1203"/>
                  </a:lnTo>
                  <a:lnTo>
                    <a:pt x="599" y="1203"/>
                  </a:lnTo>
                  <a:lnTo>
                    <a:pt x="575" y="1200"/>
                  </a:lnTo>
                  <a:lnTo>
                    <a:pt x="552" y="1197"/>
                  </a:lnTo>
                  <a:lnTo>
                    <a:pt x="526" y="1191"/>
                  </a:lnTo>
                  <a:lnTo>
                    <a:pt x="497" y="1184"/>
                  </a:lnTo>
                  <a:lnTo>
                    <a:pt x="467" y="1172"/>
                  </a:lnTo>
                  <a:lnTo>
                    <a:pt x="435" y="1159"/>
                  </a:lnTo>
                  <a:lnTo>
                    <a:pt x="402" y="1143"/>
                  </a:lnTo>
                  <a:lnTo>
                    <a:pt x="367" y="1124"/>
                  </a:lnTo>
                  <a:lnTo>
                    <a:pt x="332" y="1102"/>
                  </a:lnTo>
                  <a:lnTo>
                    <a:pt x="298" y="1080"/>
                  </a:lnTo>
                  <a:lnTo>
                    <a:pt x="266" y="1058"/>
                  </a:lnTo>
                  <a:lnTo>
                    <a:pt x="237" y="1035"/>
                  </a:lnTo>
                  <a:lnTo>
                    <a:pt x="211" y="1012"/>
                  </a:lnTo>
                  <a:lnTo>
                    <a:pt x="185" y="987"/>
                  </a:lnTo>
                  <a:lnTo>
                    <a:pt x="163" y="962"/>
                  </a:lnTo>
                  <a:lnTo>
                    <a:pt x="143" y="936"/>
                  </a:lnTo>
                  <a:lnTo>
                    <a:pt x="125" y="908"/>
                  </a:lnTo>
                  <a:lnTo>
                    <a:pt x="112" y="881"/>
                  </a:lnTo>
                  <a:lnTo>
                    <a:pt x="100" y="850"/>
                  </a:lnTo>
                  <a:lnTo>
                    <a:pt x="92" y="819"/>
                  </a:lnTo>
                  <a:lnTo>
                    <a:pt x="86" y="787"/>
                  </a:lnTo>
                  <a:lnTo>
                    <a:pt x="83" y="754"/>
                  </a:lnTo>
                  <a:lnTo>
                    <a:pt x="84" y="719"/>
                  </a:lnTo>
                  <a:lnTo>
                    <a:pt x="89" y="682"/>
                  </a:lnTo>
                  <a:lnTo>
                    <a:pt x="92" y="614"/>
                  </a:lnTo>
                  <a:lnTo>
                    <a:pt x="78" y="556"/>
                  </a:lnTo>
                  <a:lnTo>
                    <a:pt x="57" y="502"/>
                  </a:lnTo>
                  <a:lnTo>
                    <a:pt x="30" y="448"/>
                  </a:lnTo>
                  <a:lnTo>
                    <a:pt x="10" y="392"/>
                  </a:lnTo>
                  <a:lnTo>
                    <a:pt x="0" y="327"/>
                  </a:lnTo>
                  <a:lnTo>
                    <a:pt x="7" y="250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698875" y="3925888"/>
              <a:ext cx="1982788" cy="1844675"/>
            </a:xfrm>
            <a:custGeom>
              <a:avLst/>
              <a:gdLst>
                <a:gd name="T0" fmla="*/ 42 w 1249"/>
                <a:gd name="T1" fmla="*/ 149 h 1162"/>
                <a:gd name="T2" fmla="*/ 48 w 1249"/>
                <a:gd name="T3" fmla="*/ 137 h 1162"/>
                <a:gd name="T4" fmla="*/ 63 w 1249"/>
                <a:gd name="T5" fmla="*/ 118 h 1162"/>
                <a:gd name="T6" fmla="*/ 85 w 1249"/>
                <a:gd name="T7" fmla="*/ 95 h 1162"/>
                <a:gd name="T8" fmla="*/ 115 w 1249"/>
                <a:gd name="T9" fmla="*/ 70 h 1162"/>
                <a:gd name="T10" fmla="*/ 157 w 1249"/>
                <a:gd name="T11" fmla="*/ 50 h 1162"/>
                <a:gd name="T12" fmla="*/ 208 w 1249"/>
                <a:gd name="T13" fmla="*/ 35 h 1162"/>
                <a:gd name="T14" fmla="*/ 271 w 1249"/>
                <a:gd name="T15" fmla="*/ 32 h 1162"/>
                <a:gd name="T16" fmla="*/ 338 w 1249"/>
                <a:gd name="T17" fmla="*/ 40 h 1162"/>
                <a:gd name="T18" fmla="*/ 395 w 1249"/>
                <a:gd name="T19" fmla="*/ 45 h 1162"/>
                <a:gd name="T20" fmla="*/ 443 w 1249"/>
                <a:gd name="T21" fmla="*/ 47 h 1162"/>
                <a:gd name="T22" fmla="*/ 487 w 1249"/>
                <a:gd name="T23" fmla="*/ 47 h 1162"/>
                <a:gd name="T24" fmla="*/ 528 w 1249"/>
                <a:gd name="T25" fmla="*/ 42 h 1162"/>
                <a:gd name="T26" fmla="*/ 568 w 1249"/>
                <a:gd name="T27" fmla="*/ 37 h 1162"/>
                <a:gd name="T28" fmla="*/ 609 w 1249"/>
                <a:gd name="T29" fmla="*/ 26 h 1162"/>
                <a:gd name="T30" fmla="*/ 653 w 1249"/>
                <a:gd name="T31" fmla="*/ 15 h 1162"/>
                <a:gd name="T32" fmla="*/ 704 w 1249"/>
                <a:gd name="T33" fmla="*/ 2 h 1162"/>
                <a:gd name="T34" fmla="*/ 771 w 1249"/>
                <a:gd name="T35" fmla="*/ 3 h 1162"/>
                <a:gd name="T36" fmla="*/ 851 w 1249"/>
                <a:gd name="T37" fmla="*/ 19 h 1162"/>
                <a:gd name="T38" fmla="*/ 939 w 1249"/>
                <a:gd name="T39" fmla="*/ 45 h 1162"/>
                <a:gd name="T40" fmla="*/ 1026 w 1249"/>
                <a:gd name="T41" fmla="*/ 82 h 1162"/>
                <a:gd name="T42" fmla="*/ 1106 w 1249"/>
                <a:gd name="T43" fmla="*/ 124 h 1162"/>
                <a:gd name="T44" fmla="*/ 1175 w 1249"/>
                <a:gd name="T45" fmla="*/ 172 h 1162"/>
                <a:gd name="T46" fmla="*/ 1223 w 1249"/>
                <a:gd name="T47" fmla="*/ 222 h 1162"/>
                <a:gd name="T48" fmla="*/ 1246 w 1249"/>
                <a:gd name="T49" fmla="*/ 276 h 1162"/>
                <a:gd name="T50" fmla="*/ 1246 w 1249"/>
                <a:gd name="T51" fmla="*/ 363 h 1162"/>
                <a:gd name="T52" fmla="*/ 1221 w 1249"/>
                <a:gd name="T53" fmla="*/ 477 h 1162"/>
                <a:gd name="T54" fmla="*/ 1175 w 1249"/>
                <a:gd name="T55" fmla="*/ 608 h 1162"/>
                <a:gd name="T56" fmla="*/ 1103 w 1249"/>
                <a:gd name="T57" fmla="*/ 748 h 1162"/>
                <a:gd name="T58" fmla="*/ 1007 w 1249"/>
                <a:gd name="T59" fmla="*/ 885 h 1162"/>
                <a:gd name="T60" fmla="*/ 888 w 1249"/>
                <a:gd name="T61" fmla="*/ 1010 h 1162"/>
                <a:gd name="T62" fmla="*/ 743 w 1249"/>
                <a:gd name="T63" fmla="*/ 1114 h 1162"/>
                <a:gd name="T64" fmla="*/ 660 w 1249"/>
                <a:gd name="T65" fmla="*/ 1154 h 1162"/>
                <a:gd name="T66" fmla="*/ 649 w 1249"/>
                <a:gd name="T67" fmla="*/ 1157 h 1162"/>
                <a:gd name="T68" fmla="*/ 628 w 1249"/>
                <a:gd name="T69" fmla="*/ 1160 h 1162"/>
                <a:gd name="T70" fmla="*/ 596 w 1249"/>
                <a:gd name="T71" fmla="*/ 1162 h 1162"/>
                <a:gd name="T72" fmla="*/ 557 w 1249"/>
                <a:gd name="T73" fmla="*/ 1159 h 1162"/>
                <a:gd name="T74" fmla="*/ 507 w 1249"/>
                <a:gd name="T75" fmla="*/ 1150 h 1162"/>
                <a:gd name="T76" fmla="*/ 452 w 1249"/>
                <a:gd name="T77" fmla="*/ 1133 h 1162"/>
                <a:gd name="T78" fmla="*/ 388 w 1249"/>
                <a:gd name="T79" fmla="*/ 1105 h 1162"/>
                <a:gd name="T80" fmla="*/ 321 w 1249"/>
                <a:gd name="T81" fmla="*/ 1066 h 1162"/>
                <a:gd name="T82" fmla="*/ 258 w 1249"/>
                <a:gd name="T83" fmla="*/ 1022 h 1162"/>
                <a:gd name="T84" fmla="*/ 204 w 1249"/>
                <a:gd name="T85" fmla="*/ 977 h 1162"/>
                <a:gd name="T86" fmla="*/ 157 w 1249"/>
                <a:gd name="T87" fmla="*/ 929 h 1162"/>
                <a:gd name="T88" fmla="*/ 123 w 1249"/>
                <a:gd name="T89" fmla="*/ 876 h 1162"/>
                <a:gd name="T90" fmla="*/ 98 w 1249"/>
                <a:gd name="T91" fmla="*/ 821 h 1162"/>
                <a:gd name="T92" fmla="*/ 83 w 1249"/>
                <a:gd name="T93" fmla="*/ 761 h 1162"/>
                <a:gd name="T94" fmla="*/ 83 w 1249"/>
                <a:gd name="T95" fmla="*/ 694 h 1162"/>
                <a:gd name="T96" fmla="*/ 90 w 1249"/>
                <a:gd name="T97" fmla="*/ 593 h 1162"/>
                <a:gd name="T98" fmla="*/ 55 w 1249"/>
                <a:gd name="T99" fmla="*/ 484 h 1162"/>
                <a:gd name="T100" fmla="*/ 10 w 1249"/>
                <a:gd name="T101" fmla="*/ 378 h 1162"/>
                <a:gd name="T102" fmla="*/ 9 w 1249"/>
                <a:gd name="T103" fmla="*/ 24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9" h="1162">
                  <a:moveTo>
                    <a:pt x="41" y="150"/>
                  </a:moveTo>
                  <a:lnTo>
                    <a:pt x="42" y="149"/>
                  </a:lnTo>
                  <a:lnTo>
                    <a:pt x="44" y="144"/>
                  </a:lnTo>
                  <a:lnTo>
                    <a:pt x="48" y="137"/>
                  </a:lnTo>
                  <a:lnTo>
                    <a:pt x="54" y="128"/>
                  </a:lnTo>
                  <a:lnTo>
                    <a:pt x="63" y="118"/>
                  </a:lnTo>
                  <a:lnTo>
                    <a:pt x="73" y="107"/>
                  </a:lnTo>
                  <a:lnTo>
                    <a:pt x="85" y="95"/>
                  </a:lnTo>
                  <a:lnTo>
                    <a:pt x="99" y="82"/>
                  </a:lnTo>
                  <a:lnTo>
                    <a:pt x="115" y="70"/>
                  </a:lnTo>
                  <a:lnTo>
                    <a:pt x="136" y="60"/>
                  </a:lnTo>
                  <a:lnTo>
                    <a:pt x="157" y="50"/>
                  </a:lnTo>
                  <a:lnTo>
                    <a:pt x="181" y="41"/>
                  </a:lnTo>
                  <a:lnTo>
                    <a:pt x="208" y="35"/>
                  </a:lnTo>
                  <a:lnTo>
                    <a:pt x="238" y="32"/>
                  </a:lnTo>
                  <a:lnTo>
                    <a:pt x="271" y="32"/>
                  </a:lnTo>
                  <a:lnTo>
                    <a:pt x="306" y="35"/>
                  </a:lnTo>
                  <a:lnTo>
                    <a:pt x="338" y="40"/>
                  </a:lnTo>
                  <a:lnTo>
                    <a:pt x="367" y="42"/>
                  </a:lnTo>
                  <a:lnTo>
                    <a:pt x="395" y="45"/>
                  </a:lnTo>
                  <a:lnTo>
                    <a:pt x="420" y="47"/>
                  </a:lnTo>
                  <a:lnTo>
                    <a:pt x="443" y="47"/>
                  </a:lnTo>
                  <a:lnTo>
                    <a:pt x="466" y="47"/>
                  </a:lnTo>
                  <a:lnTo>
                    <a:pt x="487" y="47"/>
                  </a:lnTo>
                  <a:lnTo>
                    <a:pt x="509" y="45"/>
                  </a:lnTo>
                  <a:lnTo>
                    <a:pt x="528" y="42"/>
                  </a:lnTo>
                  <a:lnTo>
                    <a:pt x="548" y="40"/>
                  </a:lnTo>
                  <a:lnTo>
                    <a:pt x="568" y="37"/>
                  </a:lnTo>
                  <a:lnTo>
                    <a:pt x="587" y="32"/>
                  </a:lnTo>
                  <a:lnTo>
                    <a:pt x="609" y="26"/>
                  </a:lnTo>
                  <a:lnTo>
                    <a:pt x="630" y="21"/>
                  </a:lnTo>
                  <a:lnTo>
                    <a:pt x="653" y="15"/>
                  </a:lnTo>
                  <a:lnTo>
                    <a:pt x="676" y="7"/>
                  </a:lnTo>
                  <a:lnTo>
                    <a:pt x="704" y="2"/>
                  </a:lnTo>
                  <a:lnTo>
                    <a:pt x="735" y="0"/>
                  </a:lnTo>
                  <a:lnTo>
                    <a:pt x="771" y="3"/>
                  </a:lnTo>
                  <a:lnTo>
                    <a:pt x="810" y="9"/>
                  </a:lnTo>
                  <a:lnTo>
                    <a:pt x="851" y="19"/>
                  </a:lnTo>
                  <a:lnTo>
                    <a:pt x="895" y="31"/>
                  </a:lnTo>
                  <a:lnTo>
                    <a:pt x="939" y="45"/>
                  </a:lnTo>
                  <a:lnTo>
                    <a:pt x="982" y="63"/>
                  </a:lnTo>
                  <a:lnTo>
                    <a:pt x="1026" y="82"/>
                  </a:lnTo>
                  <a:lnTo>
                    <a:pt x="1067" y="102"/>
                  </a:lnTo>
                  <a:lnTo>
                    <a:pt x="1106" y="124"/>
                  </a:lnTo>
                  <a:lnTo>
                    <a:pt x="1143" y="147"/>
                  </a:lnTo>
                  <a:lnTo>
                    <a:pt x="1175" y="172"/>
                  </a:lnTo>
                  <a:lnTo>
                    <a:pt x="1201" y="197"/>
                  </a:lnTo>
                  <a:lnTo>
                    <a:pt x="1223" y="222"/>
                  </a:lnTo>
                  <a:lnTo>
                    <a:pt x="1237" y="246"/>
                  </a:lnTo>
                  <a:lnTo>
                    <a:pt x="1246" y="276"/>
                  </a:lnTo>
                  <a:lnTo>
                    <a:pt x="1249" y="315"/>
                  </a:lnTo>
                  <a:lnTo>
                    <a:pt x="1246" y="363"/>
                  </a:lnTo>
                  <a:lnTo>
                    <a:pt x="1237" y="417"/>
                  </a:lnTo>
                  <a:lnTo>
                    <a:pt x="1221" y="477"/>
                  </a:lnTo>
                  <a:lnTo>
                    <a:pt x="1201" y="541"/>
                  </a:lnTo>
                  <a:lnTo>
                    <a:pt x="1175" y="608"/>
                  </a:lnTo>
                  <a:lnTo>
                    <a:pt x="1143" y="678"/>
                  </a:lnTo>
                  <a:lnTo>
                    <a:pt x="1103" y="748"/>
                  </a:lnTo>
                  <a:lnTo>
                    <a:pt x="1058" y="818"/>
                  </a:lnTo>
                  <a:lnTo>
                    <a:pt x="1007" y="885"/>
                  </a:lnTo>
                  <a:lnTo>
                    <a:pt x="950" y="950"/>
                  </a:lnTo>
                  <a:lnTo>
                    <a:pt x="888" y="1010"/>
                  </a:lnTo>
                  <a:lnTo>
                    <a:pt x="819" y="1066"/>
                  </a:lnTo>
                  <a:lnTo>
                    <a:pt x="743" y="1114"/>
                  </a:lnTo>
                  <a:lnTo>
                    <a:pt x="662" y="1154"/>
                  </a:lnTo>
                  <a:lnTo>
                    <a:pt x="660" y="1154"/>
                  </a:lnTo>
                  <a:lnTo>
                    <a:pt x="656" y="1156"/>
                  </a:lnTo>
                  <a:lnTo>
                    <a:pt x="649" y="1157"/>
                  </a:lnTo>
                  <a:lnTo>
                    <a:pt x="640" y="1159"/>
                  </a:lnTo>
                  <a:lnTo>
                    <a:pt x="628" y="1160"/>
                  </a:lnTo>
                  <a:lnTo>
                    <a:pt x="614" y="1162"/>
                  </a:lnTo>
                  <a:lnTo>
                    <a:pt x="596" y="1162"/>
                  </a:lnTo>
                  <a:lnTo>
                    <a:pt x="577" y="1162"/>
                  </a:lnTo>
                  <a:lnTo>
                    <a:pt x="557" y="1159"/>
                  </a:lnTo>
                  <a:lnTo>
                    <a:pt x="533" y="1156"/>
                  </a:lnTo>
                  <a:lnTo>
                    <a:pt x="507" y="1150"/>
                  </a:lnTo>
                  <a:lnTo>
                    <a:pt x="481" y="1143"/>
                  </a:lnTo>
                  <a:lnTo>
                    <a:pt x="452" y="1133"/>
                  </a:lnTo>
                  <a:lnTo>
                    <a:pt x="421" y="1121"/>
                  </a:lnTo>
                  <a:lnTo>
                    <a:pt x="388" y="1105"/>
                  </a:lnTo>
                  <a:lnTo>
                    <a:pt x="354" y="1086"/>
                  </a:lnTo>
                  <a:lnTo>
                    <a:pt x="321" y="1066"/>
                  </a:lnTo>
                  <a:lnTo>
                    <a:pt x="289" y="1044"/>
                  </a:lnTo>
                  <a:lnTo>
                    <a:pt x="258" y="1022"/>
                  </a:lnTo>
                  <a:lnTo>
                    <a:pt x="230" y="1000"/>
                  </a:lnTo>
                  <a:lnTo>
                    <a:pt x="204" y="977"/>
                  </a:lnTo>
                  <a:lnTo>
                    <a:pt x="179" y="953"/>
                  </a:lnTo>
                  <a:lnTo>
                    <a:pt x="157" y="929"/>
                  </a:lnTo>
                  <a:lnTo>
                    <a:pt x="139" y="902"/>
                  </a:lnTo>
                  <a:lnTo>
                    <a:pt x="123" y="876"/>
                  </a:lnTo>
                  <a:lnTo>
                    <a:pt x="108" y="850"/>
                  </a:lnTo>
                  <a:lnTo>
                    <a:pt x="98" y="821"/>
                  </a:lnTo>
                  <a:lnTo>
                    <a:pt x="89" y="792"/>
                  </a:lnTo>
                  <a:lnTo>
                    <a:pt x="83" y="761"/>
                  </a:lnTo>
                  <a:lnTo>
                    <a:pt x="82" y="727"/>
                  </a:lnTo>
                  <a:lnTo>
                    <a:pt x="83" y="694"/>
                  </a:lnTo>
                  <a:lnTo>
                    <a:pt x="88" y="659"/>
                  </a:lnTo>
                  <a:lnTo>
                    <a:pt x="90" y="593"/>
                  </a:lnTo>
                  <a:lnTo>
                    <a:pt x="77" y="536"/>
                  </a:lnTo>
                  <a:lnTo>
                    <a:pt x="55" y="484"/>
                  </a:lnTo>
                  <a:lnTo>
                    <a:pt x="31" y="433"/>
                  </a:lnTo>
                  <a:lnTo>
                    <a:pt x="10" y="378"/>
                  </a:lnTo>
                  <a:lnTo>
                    <a:pt x="0" y="316"/>
                  </a:lnTo>
                  <a:lnTo>
                    <a:pt x="9" y="241"/>
                  </a:lnTo>
                  <a:lnTo>
                    <a:pt x="41" y="150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733800" y="3967163"/>
              <a:ext cx="1906588" cy="1778000"/>
            </a:xfrm>
            <a:custGeom>
              <a:avLst/>
              <a:gdLst>
                <a:gd name="T0" fmla="*/ 39 w 1201"/>
                <a:gd name="T1" fmla="*/ 142 h 1120"/>
                <a:gd name="T2" fmla="*/ 45 w 1201"/>
                <a:gd name="T3" fmla="*/ 130 h 1120"/>
                <a:gd name="T4" fmla="*/ 58 w 1201"/>
                <a:gd name="T5" fmla="*/ 113 h 1120"/>
                <a:gd name="T6" fmla="*/ 80 w 1201"/>
                <a:gd name="T7" fmla="*/ 89 h 1120"/>
                <a:gd name="T8" fmla="*/ 111 w 1201"/>
                <a:gd name="T9" fmla="*/ 66 h 1120"/>
                <a:gd name="T10" fmla="*/ 150 w 1201"/>
                <a:gd name="T11" fmla="*/ 46 h 1120"/>
                <a:gd name="T12" fmla="*/ 200 w 1201"/>
                <a:gd name="T13" fmla="*/ 32 h 1120"/>
                <a:gd name="T14" fmla="*/ 259 w 1201"/>
                <a:gd name="T15" fmla="*/ 28 h 1120"/>
                <a:gd name="T16" fmla="*/ 325 w 1201"/>
                <a:gd name="T17" fmla="*/ 35 h 1120"/>
                <a:gd name="T18" fmla="*/ 379 w 1201"/>
                <a:gd name="T19" fmla="*/ 41 h 1120"/>
                <a:gd name="T20" fmla="*/ 427 w 1201"/>
                <a:gd name="T21" fmla="*/ 43 h 1120"/>
                <a:gd name="T22" fmla="*/ 469 w 1201"/>
                <a:gd name="T23" fmla="*/ 43 h 1120"/>
                <a:gd name="T24" fmla="*/ 509 w 1201"/>
                <a:gd name="T25" fmla="*/ 40 h 1120"/>
                <a:gd name="T26" fmla="*/ 546 w 1201"/>
                <a:gd name="T27" fmla="*/ 34 h 1120"/>
                <a:gd name="T28" fmla="*/ 584 w 1201"/>
                <a:gd name="T29" fmla="*/ 25 h 1120"/>
                <a:gd name="T30" fmla="*/ 627 w 1201"/>
                <a:gd name="T31" fmla="*/ 14 h 1120"/>
                <a:gd name="T32" fmla="*/ 676 w 1201"/>
                <a:gd name="T33" fmla="*/ 0 h 1120"/>
                <a:gd name="T34" fmla="*/ 742 w 1201"/>
                <a:gd name="T35" fmla="*/ 2 h 1120"/>
                <a:gd name="T36" fmla="*/ 819 w 1201"/>
                <a:gd name="T37" fmla="*/ 16 h 1120"/>
                <a:gd name="T38" fmla="*/ 902 w 1201"/>
                <a:gd name="T39" fmla="*/ 43 h 1120"/>
                <a:gd name="T40" fmla="*/ 987 w 1201"/>
                <a:gd name="T41" fmla="*/ 78 h 1120"/>
                <a:gd name="T42" fmla="*/ 1064 w 1201"/>
                <a:gd name="T43" fmla="*/ 120 h 1120"/>
                <a:gd name="T44" fmla="*/ 1129 w 1201"/>
                <a:gd name="T45" fmla="*/ 165 h 1120"/>
                <a:gd name="T46" fmla="*/ 1176 w 1201"/>
                <a:gd name="T47" fmla="*/ 213 h 1120"/>
                <a:gd name="T48" fmla="*/ 1199 w 1201"/>
                <a:gd name="T49" fmla="*/ 266 h 1120"/>
                <a:gd name="T50" fmla="*/ 1198 w 1201"/>
                <a:gd name="T51" fmla="*/ 349 h 1120"/>
                <a:gd name="T52" fmla="*/ 1176 w 1201"/>
                <a:gd name="T53" fmla="*/ 458 h 1120"/>
                <a:gd name="T54" fmla="*/ 1129 w 1201"/>
                <a:gd name="T55" fmla="*/ 585 h 1120"/>
                <a:gd name="T56" fmla="*/ 1061 w 1201"/>
                <a:gd name="T57" fmla="*/ 719 h 1120"/>
                <a:gd name="T58" fmla="*/ 969 w 1201"/>
                <a:gd name="T59" fmla="*/ 852 h 1120"/>
                <a:gd name="T60" fmla="*/ 854 w 1201"/>
                <a:gd name="T61" fmla="*/ 972 h 1120"/>
                <a:gd name="T62" fmla="*/ 715 w 1201"/>
                <a:gd name="T63" fmla="*/ 1073 h 1120"/>
                <a:gd name="T64" fmla="*/ 635 w 1201"/>
                <a:gd name="T65" fmla="*/ 1112 h 1120"/>
                <a:gd name="T66" fmla="*/ 625 w 1201"/>
                <a:gd name="T67" fmla="*/ 1115 h 1120"/>
                <a:gd name="T68" fmla="*/ 603 w 1201"/>
                <a:gd name="T69" fmla="*/ 1118 h 1120"/>
                <a:gd name="T70" fmla="*/ 573 w 1201"/>
                <a:gd name="T71" fmla="*/ 1120 h 1120"/>
                <a:gd name="T72" fmla="*/ 535 w 1201"/>
                <a:gd name="T73" fmla="*/ 1117 h 1120"/>
                <a:gd name="T74" fmla="*/ 487 w 1201"/>
                <a:gd name="T75" fmla="*/ 1108 h 1120"/>
                <a:gd name="T76" fmla="*/ 433 w 1201"/>
                <a:gd name="T77" fmla="*/ 1091 h 1120"/>
                <a:gd name="T78" fmla="*/ 372 w 1201"/>
                <a:gd name="T79" fmla="*/ 1064 h 1120"/>
                <a:gd name="T80" fmla="*/ 307 w 1201"/>
                <a:gd name="T81" fmla="*/ 1025 h 1120"/>
                <a:gd name="T82" fmla="*/ 246 w 1201"/>
                <a:gd name="T83" fmla="*/ 984 h 1120"/>
                <a:gd name="T84" fmla="*/ 194 w 1201"/>
                <a:gd name="T85" fmla="*/ 940 h 1120"/>
                <a:gd name="T86" fmla="*/ 150 w 1201"/>
                <a:gd name="T87" fmla="*/ 895 h 1120"/>
                <a:gd name="T88" fmla="*/ 117 w 1201"/>
                <a:gd name="T89" fmla="*/ 846 h 1120"/>
                <a:gd name="T90" fmla="*/ 92 w 1201"/>
                <a:gd name="T91" fmla="*/ 792 h 1120"/>
                <a:gd name="T92" fmla="*/ 79 w 1201"/>
                <a:gd name="T93" fmla="*/ 732 h 1120"/>
                <a:gd name="T94" fmla="*/ 79 w 1201"/>
                <a:gd name="T95" fmla="*/ 668 h 1120"/>
                <a:gd name="T96" fmla="*/ 86 w 1201"/>
                <a:gd name="T97" fmla="*/ 570 h 1120"/>
                <a:gd name="T98" fmla="*/ 52 w 1201"/>
                <a:gd name="T99" fmla="*/ 465 h 1120"/>
                <a:gd name="T100" fmla="*/ 9 w 1201"/>
                <a:gd name="T101" fmla="*/ 363 h 1120"/>
                <a:gd name="T102" fmla="*/ 7 w 1201"/>
                <a:gd name="T103" fmla="*/ 231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1" h="1120">
                  <a:moveTo>
                    <a:pt x="38" y="143"/>
                  </a:moveTo>
                  <a:lnTo>
                    <a:pt x="39" y="142"/>
                  </a:lnTo>
                  <a:lnTo>
                    <a:pt x="41" y="137"/>
                  </a:lnTo>
                  <a:lnTo>
                    <a:pt x="45" y="130"/>
                  </a:lnTo>
                  <a:lnTo>
                    <a:pt x="51" y="123"/>
                  </a:lnTo>
                  <a:lnTo>
                    <a:pt x="58" y="113"/>
                  </a:lnTo>
                  <a:lnTo>
                    <a:pt x="68" y="101"/>
                  </a:lnTo>
                  <a:lnTo>
                    <a:pt x="80" y="89"/>
                  </a:lnTo>
                  <a:lnTo>
                    <a:pt x="95" y="78"/>
                  </a:lnTo>
                  <a:lnTo>
                    <a:pt x="111" y="66"/>
                  </a:lnTo>
                  <a:lnTo>
                    <a:pt x="128" y="56"/>
                  </a:lnTo>
                  <a:lnTo>
                    <a:pt x="150" y="46"/>
                  </a:lnTo>
                  <a:lnTo>
                    <a:pt x="173" y="38"/>
                  </a:lnTo>
                  <a:lnTo>
                    <a:pt x="200" y="32"/>
                  </a:lnTo>
                  <a:lnTo>
                    <a:pt x="229" y="28"/>
                  </a:lnTo>
                  <a:lnTo>
                    <a:pt x="259" y="28"/>
                  </a:lnTo>
                  <a:lnTo>
                    <a:pt x="294" y="31"/>
                  </a:lnTo>
                  <a:lnTo>
                    <a:pt x="325" y="35"/>
                  </a:lnTo>
                  <a:lnTo>
                    <a:pt x="353" y="38"/>
                  </a:lnTo>
                  <a:lnTo>
                    <a:pt x="379" y="41"/>
                  </a:lnTo>
                  <a:lnTo>
                    <a:pt x="404" y="43"/>
                  </a:lnTo>
                  <a:lnTo>
                    <a:pt x="427" y="43"/>
                  </a:lnTo>
                  <a:lnTo>
                    <a:pt x="449" y="44"/>
                  </a:lnTo>
                  <a:lnTo>
                    <a:pt x="469" y="43"/>
                  </a:lnTo>
                  <a:lnTo>
                    <a:pt x="488" y="41"/>
                  </a:lnTo>
                  <a:lnTo>
                    <a:pt x="509" y="40"/>
                  </a:lnTo>
                  <a:lnTo>
                    <a:pt x="527" y="37"/>
                  </a:lnTo>
                  <a:lnTo>
                    <a:pt x="546" y="34"/>
                  </a:lnTo>
                  <a:lnTo>
                    <a:pt x="565" y="30"/>
                  </a:lnTo>
                  <a:lnTo>
                    <a:pt x="584" y="25"/>
                  </a:lnTo>
                  <a:lnTo>
                    <a:pt x="606" y="19"/>
                  </a:lnTo>
                  <a:lnTo>
                    <a:pt x="627" y="14"/>
                  </a:lnTo>
                  <a:lnTo>
                    <a:pt x="650" y="6"/>
                  </a:lnTo>
                  <a:lnTo>
                    <a:pt x="676" y="0"/>
                  </a:lnTo>
                  <a:lnTo>
                    <a:pt x="707" y="0"/>
                  </a:lnTo>
                  <a:lnTo>
                    <a:pt x="742" y="2"/>
                  </a:lnTo>
                  <a:lnTo>
                    <a:pt x="778" y="8"/>
                  </a:lnTo>
                  <a:lnTo>
                    <a:pt x="819" y="16"/>
                  </a:lnTo>
                  <a:lnTo>
                    <a:pt x="860" y="28"/>
                  </a:lnTo>
                  <a:lnTo>
                    <a:pt x="902" y="43"/>
                  </a:lnTo>
                  <a:lnTo>
                    <a:pt x="944" y="60"/>
                  </a:lnTo>
                  <a:lnTo>
                    <a:pt x="987" y="78"/>
                  </a:lnTo>
                  <a:lnTo>
                    <a:pt x="1026" y="98"/>
                  </a:lnTo>
                  <a:lnTo>
                    <a:pt x="1064" y="120"/>
                  </a:lnTo>
                  <a:lnTo>
                    <a:pt x="1099" y="142"/>
                  </a:lnTo>
                  <a:lnTo>
                    <a:pt x="1129" y="165"/>
                  </a:lnTo>
                  <a:lnTo>
                    <a:pt x="1156" y="188"/>
                  </a:lnTo>
                  <a:lnTo>
                    <a:pt x="1176" y="213"/>
                  </a:lnTo>
                  <a:lnTo>
                    <a:pt x="1191" y="237"/>
                  </a:lnTo>
                  <a:lnTo>
                    <a:pt x="1199" y="266"/>
                  </a:lnTo>
                  <a:lnTo>
                    <a:pt x="1201" y="304"/>
                  </a:lnTo>
                  <a:lnTo>
                    <a:pt x="1198" y="349"/>
                  </a:lnTo>
                  <a:lnTo>
                    <a:pt x="1189" y="401"/>
                  </a:lnTo>
                  <a:lnTo>
                    <a:pt x="1176" y="458"/>
                  </a:lnTo>
                  <a:lnTo>
                    <a:pt x="1156" y="521"/>
                  </a:lnTo>
                  <a:lnTo>
                    <a:pt x="1129" y="585"/>
                  </a:lnTo>
                  <a:lnTo>
                    <a:pt x="1099" y="652"/>
                  </a:lnTo>
                  <a:lnTo>
                    <a:pt x="1061" y="719"/>
                  </a:lnTo>
                  <a:lnTo>
                    <a:pt x="1019" y="787"/>
                  </a:lnTo>
                  <a:lnTo>
                    <a:pt x="969" y="852"/>
                  </a:lnTo>
                  <a:lnTo>
                    <a:pt x="915" y="914"/>
                  </a:lnTo>
                  <a:lnTo>
                    <a:pt x="854" y="972"/>
                  </a:lnTo>
                  <a:lnTo>
                    <a:pt x="788" y="1026"/>
                  </a:lnTo>
                  <a:lnTo>
                    <a:pt x="715" y="1073"/>
                  </a:lnTo>
                  <a:lnTo>
                    <a:pt x="637" y="1112"/>
                  </a:lnTo>
                  <a:lnTo>
                    <a:pt x="635" y="1112"/>
                  </a:lnTo>
                  <a:lnTo>
                    <a:pt x="631" y="1114"/>
                  </a:lnTo>
                  <a:lnTo>
                    <a:pt x="625" y="1115"/>
                  </a:lnTo>
                  <a:lnTo>
                    <a:pt x="615" y="1117"/>
                  </a:lnTo>
                  <a:lnTo>
                    <a:pt x="603" y="1118"/>
                  </a:lnTo>
                  <a:lnTo>
                    <a:pt x="590" y="1120"/>
                  </a:lnTo>
                  <a:lnTo>
                    <a:pt x="573" y="1120"/>
                  </a:lnTo>
                  <a:lnTo>
                    <a:pt x="555" y="1118"/>
                  </a:lnTo>
                  <a:lnTo>
                    <a:pt x="535" y="1117"/>
                  </a:lnTo>
                  <a:lnTo>
                    <a:pt x="511" y="1114"/>
                  </a:lnTo>
                  <a:lnTo>
                    <a:pt x="487" y="1108"/>
                  </a:lnTo>
                  <a:lnTo>
                    <a:pt x="460" y="1101"/>
                  </a:lnTo>
                  <a:lnTo>
                    <a:pt x="433" y="1091"/>
                  </a:lnTo>
                  <a:lnTo>
                    <a:pt x="404" y="1079"/>
                  </a:lnTo>
                  <a:lnTo>
                    <a:pt x="372" y="1064"/>
                  </a:lnTo>
                  <a:lnTo>
                    <a:pt x="340" y="1045"/>
                  </a:lnTo>
                  <a:lnTo>
                    <a:pt x="307" y="1025"/>
                  </a:lnTo>
                  <a:lnTo>
                    <a:pt x="275" y="1005"/>
                  </a:lnTo>
                  <a:lnTo>
                    <a:pt x="246" y="984"/>
                  </a:lnTo>
                  <a:lnTo>
                    <a:pt x="220" y="964"/>
                  </a:lnTo>
                  <a:lnTo>
                    <a:pt x="194" y="940"/>
                  </a:lnTo>
                  <a:lnTo>
                    <a:pt x="172" y="919"/>
                  </a:lnTo>
                  <a:lnTo>
                    <a:pt x="150" y="895"/>
                  </a:lnTo>
                  <a:lnTo>
                    <a:pt x="133" y="870"/>
                  </a:lnTo>
                  <a:lnTo>
                    <a:pt x="117" y="846"/>
                  </a:lnTo>
                  <a:lnTo>
                    <a:pt x="102" y="818"/>
                  </a:lnTo>
                  <a:lnTo>
                    <a:pt x="92" y="792"/>
                  </a:lnTo>
                  <a:lnTo>
                    <a:pt x="84" y="763"/>
                  </a:lnTo>
                  <a:lnTo>
                    <a:pt x="79" y="732"/>
                  </a:lnTo>
                  <a:lnTo>
                    <a:pt x="77" y="701"/>
                  </a:lnTo>
                  <a:lnTo>
                    <a:pt x="79" y="668"/>
                  </a:lnTo>
                  <a:lnTo>
                    <a:pt x="83" y="634"/>
                  </a:lnTo>
                  <a:lnTo>
                    <a:pt x="86" y="570"/>
                  </a:lnTo>
                  <a:lnTo>
                    <a:pt x="73" y="516"/>
                  </a:lnTo>
                  <a:lnTo>
                    <a:pt x="52" y="465"/>
                  </a:lnTo>
                  <a:lnTo>
                    <a:pt x="28" y="417"/>
                  </a:lnTo>
                  <a:lnTo>
                    <a:pt x="9" y="363"/>
                  </a:lnTo>
                  <a:lnTo>
                    <a:pt x="0" y="304"/>
                  </a:lnTo>
                  <a:lnTo>
                    <a:pt x="7" y="231"/>
                  </a:lnTo>
                  <a:lnTo>
                    <a:pt x="38" y="143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765550" y="4005263"/>
              <a:ext cx="1835150" cy="1714500"/>
            </a:xfrm>
            <a:custGeom>
              <a:avLst/>
              <a:gdLst>
                <a:gd name="T0" fmla="*/ 38 w 1156"/>
                <a:gd name="T1" fmla="*/ 138 h 1080"/>
                <a:gd name="T2" fmla="*/ 44 w 1156"/>
                <a:gd name="T3" fmla="*/ 128 h 1080"/>
                <a:gd name="T4" fmla="*/ 57 w 1156"/>
                <a:gd name="T5" fmla="*/ 109 h 1080"/>
                <a:gd name="T6" fmla="*/ 78 w 1156"/>
                <a:gd name="T7" fmla="*/ 87 h 1080"/>
                <a:gd name="T8" fmla="*/ 107 w 1156"/>
                <a:gd name="T9" fmla="*/ 64 h 1080"/>
                <a:gd name="T10" fmla="*/ 145 w 1156"/>
                <a:gd name="T11" fmla="*/ 45 h 1080"/>
                <a:gd name="T12" fmla="*/ 193 w 1156"/>
                <a:gd name="T13" fmla="*/ 32 h 1080"/>
                <a:gd name="T14" fmla="*/ 250 w 1156"/>
                <a:gd name="T15" fmla="*/ 27 h 1080"/>
                <a:gd name="T16" fmla="*/ 312 w 1156"/>
                <a:gd name="T17" fmla="*/ 35 h 1080"/>
                <a:gd name="T18" fmla="*/ 365 w 1156"/>
                <a:gd name="T19" fmla="*/ 41 h 1080"/>
                <a:gd name="T20" fmla="*/ 410 w 1156"/>
                <a:gd name="T21" fmla="*/ 42 h 1080"/>
                <a:gd name="T22" fmla="*/ 451 w 1156"/>
                <a:gd name="T23" fmla="*/ 42 h 1080"/>
                <a:gd name="T24" fmla="*/ 489 w 1156"/>
                <a:gd name="T25" fmla="*/ 39 h 1080"/>
                <a:gd name="T26" fmla="*/ 525 w 1156"/>
                <a:gd name="T27" fmla="*/ 33 h 1080"/>
                <a:gd name="T28" fmla="*/ 563 w 1156"/>
                <a:gd name="T29" fmla="*/ 25 h 1080"/>
                <a:gd name="T30" fmla="*/ 604 w 1156"/>
                <a:gd name="T31" fmla="*/ 13 h 1080"/>
                <a:gd name="T32" fmla="*/ 650 w 1156"/>
                <a:gd name="T33" fmla="*/ 1 h 1080"/>
                <a:gd name="T34" fmla="*/ 713 w 1156"/>
                <a:gd name="T35" fmla="*/ 1 h 1080"/>
                <a:gd name="T36" fmla="*/ 787 w 1156"/>
                <a:gd name="T37" fmla="*/ 16 h 1080"/>
                <a:gd name="T38" fmla="*/ 869 w 1156"/>
                <a:gd name="T39" fmla="*/ 42 h 1080"/>
                <a:gd name="T40" fmla="*/ 949 w 1156"/>
                <a:gd name="T41" fmla="*/ 76 h 1080"/>
                <a:gd name="T42" fmla="*/ 1023 w 1156"/>
                <a:gd name="T43" fmla="*/ 115 h 1080"/>
                <a:gd name="T44" fmla="*/ 1086 w 1156"/>
                <a:gd name="T45" fmla="*/ 160 h 1080"/>
                <a:gd name="T46" fmla="*/ 1130 w 1156"/>
                <a:gd name="T47" fmla="*/ 205 h 1080"/>
                <a:gd name="T48" fmla="*/ 1153 w 1156"/>
                <a:gd name="T49" fmla="*/ 256 h 1080"/>
                <a:gd name="T50" fmla="*/ 1153 w 1156"/>
                <a:gd name="T51" fmla="*/ 336 h 1080"/>
                <a:gd name="T52" fmla="*/ 1131 w 1156"/>
                <a:gd name="T53" fmla="*/ 441 h 1080"/>
                <a:gd name="T54" fmla="*/ 1087 w 1156"/>
                <a:gd name="T55" fmla="*/ 564 h 1080"/>
                <a:gd name="T56" fmla="*/ 1022 w 1156"/>
                <a:gd name="T57" fmla="*/ 693 h 1080"/>
                <a:gd name="T58" fmla="*/ 933 w 1156"/>
                <a:gd name="T59" fmla="*/ 822 h 1080"/>
                <a:gd name="T60" fmla="*/ 822 w 1156"/>
                <a:gd name="T61" fmla="*/ 938 h 1080"/>
                <a:gd name="T62" fmla="*/ 688 w 1156"/>
                <a:gd name="T63" fmla="*/ 1034 h 1080"/>
                <a:gd name="T64" fmla="*/ 611 w 1156"/>
                <a:gd name="T65" fmla="*/ 1072 h 1080"/>
                <a:gd name="T66" fmla="*/ 601 w 1156"/>
                <a:gd name="T67" fmla="*/ 1075 h 1080"/>
                <a:gd name="T68" fmla="*/ 580 w 1156"/>
                <a:gd name="T69" fmla="*/ 1078 h 1080"/>
                <a:gd name="T70" fmla="*/ 551 w 1156"/>
                <a:gd name="T71" fmla="*/ 1080 h 1080"/>
                <a:gd name="T72" fmla="*/ 515 w 1156"/>
                <a:gd name="T73" fmla="*/ 1077 h 1080"/>
                <a:gd name="T74" fmla="*/ 470 w 1156"/>
                <a:gd name="T75" fmla="*/ 1068 h 1080"/>
                <a:gd name="T76" fmla="*/ 417 w 1156"/>
                <a:gd name="T77" fmla="*/ 1052 h 1080"/>
                <a:gd name="T78" fmla="*/ 359 w 1156"/>
                <a:gd name="T79" fmla="*/ 1026 h 1080"/>
                <a:gd name="T80" fmla="*/ 296 w 1156"/>
                <a:gd name="T81" fmla="*/ 989 h 1080"/>
                <a:gd name="T82" fmla="*/ 239 w 1156"/>
                <a:gd name="T83" fmla="*/ 948 h 1080"/>
                <a:gd name="T84" fmla="*/ 188 w 1156"/>
                <a:gd name="T85" fmla="*/ 908 h 1080"/>
                <a:gd name="T86" fmla="*/ 146 w 1156"/>
                <a:gd name="T87" fmla="*/ 862 h 1080"/>
                <a:gd name="T88" fmla="*/ 113 w 1156"/>
                <a:gd name="T89" fmla="*/ 814 h 1080"/>
                <a:gd name="T90" fmla="*/ 89 w 1156"/>
                <a:gd name="T91" fmla="*/ 762 h 1080"/>
                <a:gd name="T92" fmla="*/ 76 w 1156"/>
                <a:gd name="T93" fmla="*/ 707 h 1080"/>
                <a:gd name="T94" fmla="*/ 76 w 1156"/>
                <a:gd name="T95" fmla="*/ 645 h 1080"/>
                <a:gd name="T96" fmla="*/ 83 w 1156"/>
                <a:gd name="T97" fmla="*/ 551 h 1080"/>
                <a:gd name="T98" fmla="*/ 51 w 1156"/>
                <a:gd name="T99" fmla="*/ 450 h 1080"/>
                <a:gd name="T100" fmla="*/ 9 w 1156"/>
                <a:gd name="T101" fmla="*/ 351 h 1080"/>
                <a:gd name="T102" fmla="*/ 8 w 1156"/>
                <a:gd name="T103" fmla="*/ 224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6" h="1080">
                  <a:moveTo>
                    <a:pt x="37" y="140"/>
                  </a:moveTo>
                  <a:lnTo>
                    <a:pt x="38" y="138"/>
                  </a:lnTo>
                  <a:lnTo>
                    <a:pt x="40" y="134"/>
                  </a:lnTo>
                  <a:lnTo>
                    <a:pt x="44" y="128"/>
                  </a:lnTo>
                  <a:lnTo>
                    <a:pt x="50" y="119"/>
                  </a:lnTo>
                  <a:lnTo>
                    <a:pt x="57" y="109"/>
                  </a:lnTo>
                  <a:lnTo>
                    <a:pt x="66" y="99"/>
                  </a:lnTo>
                  <a:lnTo>
                    <a:pt x="78" y="87"/>
                  </a:lnTo>
                  <a:lnTo>
                    <a:pt x="91" y="76"/>
                  </a:lnTo>
                  <a:lnTo>
                    <a:pt x="107" y="64"/>
                  </a:lnTo>
                  <a:lnTo>
                    <a:pt x="124" y="54"/>
                  </a:lnTo>
                  <a:lnTo>
                    <a:pt x="145" y="45"/>
                  </a:lnTo>
                  <a:lnTo>
                    <a:pt x="166" y="38"/>
                  </a:lnTo>
                  <a:lnTo>
                    <a:pt x="193" y="32"/>
                  </a:lnTo>
                  <a:lnTo>
                    <a:pt x="220" y="27"/>
                  </a:lnTo>
                  <a:lnTo>
                    <a:pt x="250" y="27"/>
                  </a:lnTo>
                  <a:lnTo>
                    <a:pt x="283" y="30"/>
                  </a:lnTo>
                  <a:lnTo>
                    <a:pt x="312" y="35"/>
                  </a:lnTo>
                  <a:lnTo>
                    <a:pt x="340" y="38"/>
                  </a:lnTo>
                  <a:lnTo>
                    <a:pt x="365" y="41"/>
                  </a:lnTo>
                  <a:lnTo>
                    <a:pt x="388" y="42"/>
                  </a:lnTo>
                  <a:lnTo>
                    <a:pt x="410" y="42"/>
                  </a:lnTo>
                  <a:lnTo>
                    <a:pt x="432" y="43"/>
                  </a:lnTo>
                  <a:lnTo>
                    <a:pt x="451" y="42"/>
                  </a:lnTo>
                  <a:lnTo>
                    <a:pt x="470" y="41"/>
                  </a:lnTo>
                  <a:lnTo>
                    <a:pt x="489" y="39"/>
                  </a:lnTo>
                  <a:lnTo>
                    <a:pt x="507" y="36"/>
                  </a:lnTo>
                  <a:lnTo>
                    <a:pt x="525" y="33"/>
                  </a:lnTo>
                  <a:lnTo>
                    <a:pt x="544" y="29"/>
                  </a:lnTo>
                  <a:lnTo>
                    <a:pt x="563" y="25"/>
                  </a:lnTo>
                  <a:lnTo>
                    <a:pt x="583" y="19"/>
                  </a:lnTo>
                  <a:lnTo>
                    <a:pt x="604" y="13"/>
                  </a:lnTo>
                  <a:lnTo>
                    <a:pt x="626" y="6"/>
                  </a:lnTo>
                  <a:lnTo>
                    <a:pt x="650" y="1"/>
                  </a:lnTo>
                  <a:lnTo>
                    <a:pt x="681" y="0"/>
                  </a:lnTo>
                  <a:lnTo>
                    <a:pt x="713" y="1"/>
                  </a:lnTo>
                  <a:lnTo>
                    <a:pt x="749" y="7"/>
                  </a:lnTo>
                  <a:lnTo>
                    <a:pt x="787" y="16"/>
                  </a:lnTo>
                  <a:lnTo>
                    <a:pt x="828" y="27"/>
                  </a:lnTo>
                  <a:lnTo>
                    <a:pt x="869" y="42"/>
                  </a:lnTo>
                  <a:lnTo>
                    <a:pt x="910" y="58"/>
                  </a:lnTo>
                  <a:lnTo>
                    <a:pt x="949" y="76"/>
                  </a:lnTo>
                  <a:lnTo>
                    <a:pt x="987" y="94"/>
                  </a:lnTo>
                  <a:lnTo>
                    <a:pt x="1023" y="115"/>
                  </a:lnTo>
                  <a:lnTo>
                    <a:pt x="1057" y="137"/>
                  </a:lnTo>
                  <a:lnTo>
                    <a:pt x="1086" y="160"/>
                  </a:lnTo>
                  <a:lnTo>
                    <a:pt x="1111" y="183"/>
                  </a:lnTo>
                  <a:lnTo>
                    <a:pt x="1130" y="205"/>
                  </a:lnTo>
                  <a:lnTo>
                    <a:pt x="1144" y="229"/>
                  </a:lnTo>
                  <a:lnTo>
                    <a:pt x="1153" y="256"/>
                  </a:lnTo>
                  <a:lnTo>
                    <a:pt x="1156" y="293"/>
                  </a:lnTo>
                  <a:lnTo>
                    <a:pt x="1153" y="336"/>
                  </a:lnTo>
                  <a:lnTo>
                    <a:pt x="1144" y="386"/>
                  </a:lnTo>
                  <a:lnTo>
                    <a:pt x="1131" y="441"/>
                  </a:lnTo>
                  <a:lnTo>
                    <a:pt x="1112" y="501"/>
                  </a:lnTo>
                  <a:lnTo>
                    <a:pt x="1087" y="564"/>
                  </a:lnTo>
                  <a:lnTo>
                    <a:pt x="1057" y="628"/>
                  </a:lnTo>
                  <a:lnTo>
                    <a:pt x="1022" y="693"/>
                  </a:lnTo>
                  <a:lnTo>
                    <a:pt x="980" y="759"/>
                  </a:lnTo>
                  <a:lnTo>
                    <a:pt x="933" y="822"/>
                  </a:lnTo>
                  <a:lnTo>
                    <a:pt x="881" y="881"/>
                  </a:lnTo>
                  <a:lnTo>
                    <a:pt x="822" y="938"/>
                  </a:lnTo>
                  <a:lnTo>
                    <a:pt x="758" y="989"/>
                  </a:lnTo>
                  <a:lnTo>
                    <a:pt x="688" y="1034"/>
                  </a:lnTo>
                  <a:lnTo>
                    <a:pt x="612" y="1072"/>
                  </a:lnTo>
                  <a:lnTo>
                    <a:pt x="611" y="1072"/>
                  </a:lnTo>
                  <a:lnTo>
                    <a:pt x="607" y="1074"/>
                  </a:lnTo>
                  <a:lnTo>
                    <a:pt x="601" y="1075"/>
                  </a:lnTo>
                  <a:lnTo>
                    <a:pt x="592" y="1077"/>
                  </a:lnTo>
                  <a:lnTo>
                    <a:pt x="580" y="1078"/>
                  </a:lnTo>
                  <a:lnTo>
                    <a:pt x="567" y="1080"/>
                  </a:lnTo>
                  <a:lnTo>
                    <a:pt x="551" y="1080"/>
                  </a:lnTo>
                  <a:lnTo>
                    <a:pt x="534" y="1078"/>
                  </a:lnTo>
                  <a:lnTo>
                    <a:pt x="515" y="1077"/>
                  </a:lnTo>
                  <a:lnTo>
                    <a:pt x="493" y="1074"/>
                  </a:lnTo>
                  <a:lnTo>
                    <a:pt x="470" y="1068"/>
                  </a:lnTo>
                  <a:lnTo>
                    <a:pt x="445" y="1061"/>
                  </a:lnTo>
                  <a:lnTo>
                    <a:pt x="417" y="1052"/>
                  </a:lnTo>
                  <a:lnTo>
                    <a:pt x="389" y="1040"/>
                  </a:lnTo>
                  <a:lnTo>
                    <a:pt x="359" y="1026"/>
                  </a:lnTo>
                  <a:lnTo>
                    <a:pt x="328" y="1008"/>
                  </a:lnTo>
                  <a:lnTo>
                    <a:pt x="296" y="989"/>
                  </a:lnTo>
                  <a:lnTo>
                    <a:pt x="267" y="969"/>
                  </a:lnTo>
                  <a:lnTo>
                    <a:pt x="239" y="948"/>
                  </a:lnTo>
                  <a:lnTo>
                    <a:pt x="213" y="928"/>
                  </a:lnTo>
                  <a:lnTo>
                    <a:pt x="188" y="908"/>
                  </a:lnTo>
                  <a:lnTo>
                    <a:pt x="166" y="886"/>
                  </a:lnTo>
                  <a:lnTo>
                    <a:pt x="146" y="862"/>
                  </a:lnTo>
                  <a:lnTo>
                    <a:pt x="129" y="839"/>
                  </a:lnTo>
                  <a:lnTo>
                    <a:pt x="113" y="814"/>
                  </a:lnTo>
                  <a:lnTo>
                    <a:pt x="99" y="790"/>
                  </a:lnTo>
                  <a:lnTo>
                    <a:pt x="89" y="762"/>
                  </a:lnTo>
                  <a:lnTo>
                    <a:pt x="82" y="736"/>
                  </a:lnTo>
                  <a:lnTo>
                    <a:pt x="76" y="707"/>
                  </a:lnTo>
                  <a:lnTo>
                    <a:pt x="75" y="676"/>
                  </a:lnTo>
                  <a:lnTo>
                    <a:pt x="76" y="645"/>
                  </a:lnTo>
                  <a:lnTo>
                    <a:pt x="81" y="612"/>
                  </a:lnTo>
                  <a:lnTo>
                    <a:pt x="83" y="551"/>
                  </a:lnTo>
                  <a:lnTo>
                    <a:pt x="72" y="498"/>
                  </a:lnTo>
                  <a:lnTo>
                    <a:pt x="51" y="450"/>
                  </a:lnTo>
                  <a:lnTo>
                    <a:pt x="28" y="402"/>
                  </a:lnTo>
                  <a:lnTo>
                    <a:pt x="9" y="351"/>
                  </a:lnTo>
                  <a:lnTo>
                    <a:pt x="0" y="294"/>
                  </a:lnTo>
                  <a:lnTo>
                    <a:pt x="8" y="224"/>
                  </a:lnTo>
                  <a:lnTo>
                    <a:pt x="37" y="14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798888" y="4044950"/>
              <a:ext cx="1760538" cy="1649412"/>
            </a:xfrm>
            <a:custGeom>
              <a:avLst/>
              <a:gdLst>
                <a:gd name="T0" fmla="*/ 36 w 1109"/>
                <a:gd name="T1" fmla="*/ 132 h 1039"/>
                <a:gd name="T2" fmla="*/ 42 w 1109"/>
                <a:gd name="T3" fmla="*/ 122 h 1039"/>
                <a:gd name="T4" fmla="*/ 54 w 1109"/>
                <a:gd name="T5" fmla="*/ 104 h 1039"/>
                <a:gd name="T6" fmla="*/ 74 w 1109"/>
                <a:gd name="T7" fmla="*/ 84 h 1039"/>
                <a:gd name="T8" fmla="*/ 102 w 1109"/>
                <a:gd name="T9" fmla="*/ 62 h 1039"/>
                <a:gd name="T10" fmla="*/ 140 w 1109"/>
                <a:gd name="T11" fmla="*/ 43 h 1039"/>
                <a:gd name="T12" fmla="*/ 185 w 1109"/>
                <a:gd name="T13" fmla="*/ 30 h 1039"/>
                <a:gd name="T14" fmla="*/ 240 w 1109"/>
                <a:gd name="T15" fmla="*/ 26 h 1039"/>
                <a:gd name="T16" fmla="*/ 300 w 1109"/>
                <a:gd name="T17" fmla="*/ 33 h 1039"/>
                <a:gd name="T18" fmla="*/ 351 w 1109"/>
                <a:gd name="T19" fmla="*/ 37 h 1039"/>
                <a:gd name="T20" fmla="*/ 395 w 1109"/>
                <a:gd name="T21" fmla="*/ 40 h 1039"/>
                <a:gd name="T22" fmla="*/ 433 w 1109"/>
                <a:gd name="T23" fmla="*/ 40 h 1039"/>
                <a:gd name="T24" fmla="*/ 469 w 1109"/>
                <a:gd name="T25" fmla="*/ 37 h 1039"/>
                <a:gd name="T26" fmla="*/ 504 w 1109"/>
                <a:gd name="T27" fmla="*/ 32 h 1039"/>
                <a:gd name="T28" fmla="*/ 540 w 1109"/>
                <a:gd name="T29" fmla="*/ 23 h 1039"/>
                <a:gd name="T30" fmla="*/ 580 w 1109"/>
                <a:gd name="T31" fmla="*/ 11 h 1039"/>
                <a:gd name="T32" fmla="*/ 623 w 1109"/>
                <a:gd name="T33" fmla="*/ 0 h 1039"/>
                <a:gd name="T34" fmla="*/ 685 w 1109"/>
                <a:gd name="T35" fmla="*/ 1 h 1039"/>
                <a:gd name="T36" fmla="*/ 756 w 1109"/>
                <a:gd name="T37" fmla="*/ 14 h 1039"/>
                <a:gd name="T38" fmla="*/ 833 w 1109"/>
                <a:gd name="T39" fmla="*/ 39 h 1039"/>
                <a:gd name="T40" fmla="*/ 911 w 1109"/>
                <a:gd name="T41" fmla="*/ 72 h 1039"/>
                <a:gd name="T42" fmla="*/ 982 w 1109"/>
                <a:gd name="T43" fmla="*/ 110 h 1039"/>
                <a:gd name="T44" fmla="*/ 1042 w 1109"/>
                <a:gd name="T45" fmla="*/ 153 h 1039"/>
                <a:gd name="T46" fmla="*/ 1085 w 1109"/>
                <a:gd name="T47" fmla="*/ 198 h 1039"/>
                <a:gd name="T48" fmla="*/ 1106 w 1109"/>
                <a:gd name="T49" fmla="*/ 246 h 1039"/>
                <a:gd name="T50" fmla="*/ 1106 w 1109"/>
                <a:gd name="T51" fmla="*/ 323 h 1039"/>
                <a:gd name="T52" fmla="*/ 1085 w 1109"/>
                <a:gd name="T53" fmla="*/ 425 h 1039"/>
                <a:gd name="T54" fmla="*/ 1043 w 1109"/>
                <a:gd name="T55" fmla="*/ 543 h 1039"/>
                <a:gd name="T56" fmla="*/ 981 w 1109"/>
                <a:gd name="T57" fmla="*/ 667 h 1039"/>
                <a:gd name="T58" fmla="*/ 896 w 1109"/>
                <a:gd name="T59" fmla="*/ 791 h 1039"/>
                <a:gd name="T60" fmla="*/ 790 w 1109"/>
                <a:gd name="T61" fmla="*/ 903 h 1039"/>
                <a:gd name="T62" fmla="*/ 661 w 1109"/>
                <a:gd name="T63" fmla="*/ 995 h 1039"/>
                <a:gd name="T64" fmla="*/ 587 w 1109"/>
                <a:gd name="T65" fmla="*/ 1031 h 1039"/>
                <a:gd name="T66" fmla="*/ 577 w 1109"/>
                <a:gd name="T67" fmla="*/ 1034 h 1039"/>
                <a:gd name="T68" fmla="*/ 558 w 1109"/>
                <a:gd name="T69" fmla="*/ 1037 h 1039"/>
                <a:gd name="T70" fmla="*/ 530 w 1109"/>
                <a:gd name="T71" fmla="*/ 1039 h 1039"/>
                <a:gd name="T72" fmla="*/ 494 w 1109"/>
                <a:gd name="T73" fmla="*/ 1036 h 1039"/>
                <a:gd name="T74" fmla="*/ 452 w 1109"/>
                <a:gd name="T75" fmla="*/ 1027 h 1039"/>
                <a:gd name="T76" fmla="*/ 401 w 1109"/>
                <a:gd name="T77" fmla="*/ 1012 h 1039"/>
                <a:gd name="T78" fmla="*/ 345 w 1109"/>
                <a:gd name="T79" fmla="*/ 988 h 1039"/>
                <a:gd name="T80" fmla="*/ 284 w 1109"/>
                <a:gd name="T81" fmla="*/ 951 h 1039"/>
                <a:gd name="T82" fmla="*/ 229 w 1109"/>
                <a:gd name="T83" fmla="*/ 913 h 1039"/>
                <a:gd name="T84" fmla="*/ 180 w 1109"/>
                <a:gd name="T85" fmla="*/ 872 h 1039"/>
                <a:gd name="T86" fmla="*/ 140 w 1109"/>
                <a:gd name="T87" fmla="*/ 829 h 1039"/>
                <a:gd name="T88" fmla="*/ 108 w 1109"/>
                <a:gd name="T89" fmla="*/ 784 h 1039"/>
                <a:gd name="T90" fmla="*/ 86 w 1109"/>
                <a:gd name="T91" fmla="*/ 733 h 1039"/>
                <a:gd name="T92" fmla="*/ 74 w 1109"/>
                <a:gd name="T93" fmla="*/ 679 h 1039"/>
                <a:gd name="T94" fmla="*/ 73 w 1109"/>
                <a:gd name="T95" fmla="*/ 620 h 1039"/>
                <a:gd name="T96" fmla="*/ 80 w 1109"/>
                <a:gd name="T97" fmla="*/ 529 h 1039"/>
                <a:gd name="T98" fmla="*/ 49 w 1109"/>
                <a:gd name="T99" fmla="*/ 432 h 1039"/>
                <a:gd name="T100" fmla="*/ 9 w 1109"/>
                <a:gd name="T101" fmla="*/ 338 h 1039"/>
                <a:gd name="T102" fmla="*/ 7 w 1109"/>
                <a:gd name="T103" fmla="*/ 215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039">
                  <a:moveTo>
                    <a:pt x="35" y="134"/>
                  </a:moveTo>
                  <a:lnTo>
                    <a:pt x="36" y="132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6" y="113"/>
                  </a:lnTo>
                  <a:lnTo>
                    <a:pt x="54" y="104"/>
                  </a:lnTo>
                  <a:lnTo>
                    <a:pt x="64" y="94"/>
                  </a:lnTo>
                  <a:lnTo>
                    <a:pt x="74" y="84"/>
                  </a:lnTo>
                  <a:lnTo>
                    <a:pt x="87" y="72"/>
                  </a:lnTo>
                  <a:lnTo>
                    <a:pt x="102" y="62"/>
                  </a:lnTo>
                  <a:lnTo>
                    <a:pt x="119" y="52"/>
                  </a:lnTo>
                  <a:lnTo>
                    <a:pt x="140" y="43"/>
                  </a:lnTo>
                  <a:lnTo>
                    <a:pt x="160" y="34"/>
                  </a:lnTo>
                  <a:lnTo>
                    <a:pt x="185" y="30"/>
                  </a:lnTo>
                  <a:lnTo>
                    <a:pt x="211" y="26"/>
                  </a:lnTo>
                  <a:lnTo>
                    <a:pt x="240" y="26"/>
                  </a:lnTo>
                  <a:lnTo>
                    <a:pt x="272" y="29"/>
                  </a:lnTo>
                  <a:lnTo>
                    <a:pt x="300" y="33"/>
                  </a:lnTo>
                  <a:lnTo>
                    <a:pt x="326" y="36"/>
                  </a:lnTo>
                  <a:lnTo>
                    <a:pt x="351" y="37"/>
                  </a:lnTo>
                  <a:lnTo>
                    <a:pt x="373" y="39"/>
                  </a:lnTo>
                  <a:lnTo>
                    <a:pt x="395" y="40"/>
                  </a:lnTo>
                  <a:lnTo>
                    <a:pt x="414" y="40"/>
                  </a:lnTo>
                  <a:lnTo>
                    <a:pt x="433" y="40"/>
                  </a:lnTo>
                  <a:lnTo>
                    <a:pt x="452" y="39"/>
                  </a:lnTo>
                  <a:lnTo>
                    <a:pt x="469" y="37"/>
                  </a:lnTo>
                  <a:lnTo>
                    <a:pt x="486" y="34"/>
                  </a:lnTo>
                  <a:lnTo>
                    <a:pt x="504" y="32"/>
                  </a:lnTo>
                  <a:lnTo>
                    <a:pt x="523" y="27"/>
                  </a:lnTo>
                  <a:lnTo>
                    <a:pt x="540" y="23"/>
                  </a:lnTo>
                  <a:lnTo>
                    <a:pt x="559" y="17"/>
                  </a:lnTo>
                  <a:lnTo>
                    <a:pt x="580" y="11"/>
                  </a:lnTo>
                  <a:lnTo>
                    <a:pt x="600" y="5"/>
                  </a:lnTo>
                  <a:lnTo>
                    <a:pt x="623" y="0"/>
                  </a:lnTo>
                  <a:lnTo>
                    <a:pt x="653" y="0"/>
                  </a:lnTo>
                  <a:lnTo>
                    <a:pt x="685" y="1"/>
                  </a:lnTo>
                  <a:lnTo>
                    <a:pt x="720" y="7"/>
                  </a:lnTo>
                  <a:lnTo>
                    <a:pt x="756" y="14"/>
                  </a:lnTo>
                  <a:lnTo>
                    <a:pt x="794" y="26"/>
                  </a:lnTo>
                  <a:lnTo>
                    <a:pt x="833" y="39"/>
                  </a:lnTo>
                  <a:lnTo>
                    <a:pt x="873" y="55"/>
                  </a:lnTo>
                  <a:lnTo>
                    <a:pt x="911" y="72"/>
                  </a:lnTo>
                  <a:lnTo>
                    <a:pt x="947" y="90"/>
                  </a:lnTo>
                  <a:lnTo>
                    <a:pt x="982" y="110"/>
                  </a:lnTo>
                  <a:lnTo>
                    <a:pt x="1014" y="132"/>
                  </a:lnTo>
                  <a:lnTo>
                    <a:pt x="1042" y="153"/>
                  </a:lnTo>
                  <a:lnTo>
                    <a:pt x="1066" y="176"/>
                  </a:lnTo>
                  <a:lnTo>
                    <a:pt x="1085" y="198"/>
                  </a:lnTo>
                  <a:lnTo>
                    <a:pt x="1099" y="220"/>
                  </a:lnTo>
                  <a:lnTo>
                    <a:pt x="1106" y="246"/>
                  </a:lnTo>
                  <a:lnTo>
                    <a:pt x="1109" y="281"/>
                  </a:lnTo>
                  <a:lnTo>
                    <a:pt x="1106" y="323"/>
                  </a:lnTo>
                  <a:lnTo>
                    <a:pt x="1099" y="371"/>
                  </a:lnTo>
                  <a:lnTo>
                    <a:pt x="1085" y="425"/>
                  </a:lnTo>
                  <a:lnTo>
                    <a:pt x="1066" y="482"/>
                  </a:lnTo>
                  <a:lnTo>
                    <a:pt x="1043" y="543"/>
                  </a:lnTo>
                  <a:lnTo>
                    <a:pt x="1014" y="604"/>
                  </a:lnTo>
                  <a:lnTo>
                    <a:pt x="981" y="667"/>
                  </a:lnTo>
                  <a:lnTo>
                    <a:pt x="941" y="730"/>
                  </a:lnTo>
                  <a:lnTo>
                    <a:pt x="896" y="791"/>
                  </a:lnTo>
                  <a:lnTo>
                    <a:pt x="845" y="848"/>
                  </a:lnTo>
                  <a:lnTo>
                    <a:pt x="790" y="903"/>
                  </a:lnTo>
                  <a:lnTo>
                    <a:pt x="728" y="951"/>
                  </a:lnTo>
                  <a:lnTo>
                    <a:pt x="661" y="995"/>
                  </a:lnTo>
                  <a:lnTo>
                    <a:pt x="589" y="1031"/>
                  </a:lnTo>
                  <a:lnTo>
                    <a:pt x="587" y="1031"/>
                  </a:lnTo>
                  <a:lnTo>
                    <a:pt x="584" y="1033"/>
                  </a:lnTo>
                  <a:lnTo>
                    <a:pt x="577" y="1034"/>
                  </a:lnTo>
                  <a:lnTo>
                    <a:pt x="570" y="1036"/>
                  </a:lnTo>
                  <a:lnTo>
                    <a:pt x="558" y="1037"/>
                  </a:lnTo>
                  <a:lnTo>
                    <a:pt x="545" y="1037"/>
                  </a:lnTo>
                  <a:lnTo>
                    <a:pt x="530" y="1039"/>
                  </a:lnTo>
                  <a:lnTo>
                    <a:pt x="513" y="1037"/>
                  </a:lnTo>
                  <a:lnTo>
                    <a:pt x="494" y="1036"/>
                  </a:lnTo>
                  <a:lnTo>
                    <a:pt x="473" y="1033"/>
                  </a:lnTo>
                  <a:lnTo>
                    <a:pt x="452" y="1027"/>
                  </a:lnTo>
                  <a:lnTo>
                    <a:pt x="427" y="1021"/>
                  </a:lnTo>
                  <a:lnTo>
                    <a:pt x="401" y="1012"/>
                  </a:lnTo>
                  <a:lnTo>
                    <a:pt x="374" y="1001"/>
                  </a:lnTo>
                  <a:lnTo>
                    <a:pt x="345" y="988"/>
                  </a:lnTo>
                  <a:lnTo>
                    <a:pt x="315" y="970"/>
                  </a:lnTo>
                  <a:lnTo>
                    <a:pt x="284" y="951"/>
                  </a:lnTo>
                  <a:lnTo>
                    <a:pt x="256" y="932"/>
                  </a:lnTo>
                  <a:lnTo>
                    <a:pt x="229" y="913"/>
                  </a:lnTo>
                  <a:lnTo>
                    <a:pt x="204" y="893"/>
                  </a:lnTo>
                  <a:lnTo>
                    <a:pt x="180" y="872"/>
                  </a:lnTo>
                  <a:lnTo>
                    <a:pt x="159" y="851"/>
                  </a:lnTo>
                  <a:lnTo>
                    <a:pt x="140" y="829"/>
                  </a:lnTo>
                  <a:lnTo>
                    <a:pt x="122" y="807"/>
                  </a:lnTo>
                  <a:lnTo>
                    <a:pt x="108" y="784"/>
                  </a:lnTo>
                  <a:lnTo>
                    <a:pt x="96" y="759"/>
                  </a:lnTo>
                  <a:lnTo>
                    <a:pt x="86" y="733"/>
                  </a:lnTo>
                  <a:lnTo>
                    <a:pt x="78" y="706"/>
                  </a:lnTo>
                  <a:lnTo>
                    <a:pt x="74" y="679"/>
                  </a:lnTo>
                  <a:lnTo>
                    <a:pt x="71" y="649"/>
                  </a:lnTo>
                  <a:lnTo>
                    <a:pt x="73" y="620"/>
                  </a:lnTo>
                  <a:lnTo>
                    <a:pt x="77" y="588"/>
                  </a:lnTo>
                  <a:lnTo>
                    <a:pt x="80" y="529"/>
                  </a:lnTo>
                  <a:lnTo>
                    <a:pt x="68" y="479"/>
                  </a:lnTo>
                  <a:lnTo>
                    <a:pt x="49" y="432"/>
                  </a:lnTo>
                  <a:lnTo>
                    <a:pt x="27" y="387"/>
                  </a:lnTo>
                  <a:lnTo>
                    <a:pt x="9" y="338"/>
                  </a:lnTo>
                  <a:lnTo>
                    <a:pt x="0" y="282"/>
                  </a:lnTo>
                  <a:lnTo>
                    <a:pt x="7" y="215"/>
                  </a:lnTo>
                  <a:lnTo>
                    <a:pt x="35" y="134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833813" y="4081463"/>
              <a:ext cx="1685925" cy="1584325"/>
            </a:xfrm>
            <a:custGeom>
              <a:avLst/>
              <a:gdLst>
                <a:gd name="T0" fmla="*/ 35 w 1062"/>
                <a:gd name="T1" fmla="*/ 124 h 998"/>
                <a:gd name="T2" fmla="*/ 59 w 1062"/>
                <a:gd name="T3" fmla="*/ 92 h 998"/>
                <a:gd name="T4" fmla="*/ 113 w 1062"/>
                <a:gd name="T5" fmla="*/ 51 h 998"/>
                <a:gd name="T6" fmla="*/ 201 w 1062"/>
                <a:gd name="T7" fmla="*/ 28 h 998"/>
                <a:gd name="T8" fmla="*/ 287 w 1062"/>
                <a:gd name="T9" fmla="*/ 33 h 998"/>
                <a:gd name="T10" fmla="*/ 335 w 1062"/>
                <a:gd name="T11" fmla="*/ 39 h 998"/>
                <a:gd name="T12" fmla="*/ 376 w 1062"/>
                <a:gd name="T13" fmla="*/ 41 h 998"/>
                <a:gd name="T14" fmla="*/ 413 w 1062"/>
                <a:gd name="T15" fmla="*/ 41 h 998"/>
                <a:gd name="T16" fmla="*/ 448 w 1062"/>
                <a:gd name="T17" fmla="*/ 38 h 998"/>
                <a:gd name="T18" fmla="*/ 482 w 1062"/>
                <a:gd name="T19" fmla="*/ 32 h 998"/>
                <a:gd name="T20" fmla="*/ 517 w 1062"/>
                <a:gd name="T21" fmla="*/ 23 h 998"/>
                <a:gd name="T22" fmla="*/ 553 w 1062"/>
                <a:gd name="T23" fmla="*/ 11 h 998"/>
                <a:gd name="T24" fmla="*/ 597 w 1062"/>
                <a:gd name="T25" fmla="*/ 1 h 998"/>
                <a:gd name="T26" fmla="*/ 654 w 1062"/>
                <a:gd name="T27" fmla="*/ 3 h 998"/>
                <a:gd name="T28" fmla="*/ 724 w 1062"/>
                <a:gd name="T29" fmla="*/ 16 h 998"/>
                <a:gd name="T30" fmla="*/ 797 w 1062"/>
                <a:gd name="T31" fmla="*/ 39 h 998"/>
                <a:gd name="T32" fmla="*/ 871 w 1062"/>
                <a:gd name="T33" fmla="*/ 71 h 998"/>
                <a:gd name="T34" fmla="*/ 940 w 1062"/>
                <a:gd name="T35" fmla="*/ 108 h 998"/>
                <a:gd name="T36" fmla="*/ 998 w 1062"/>
                <a:gd name="T37" fmla="*/ 148 h 998"/>
                <a:gd name="T38" fmla="*/ 1039 w 1062"/>
                <a:gd name="T39" fmla="*/ 191 h 998"/>
                <a:gd name="T40" fmla="*/ 1059 w 1062"/>
                <a:gd name="T41" fmla="*/ 237 h 998"/>
                <a:gd name="T42" fmla="*/ 1059 w 1062"/>
                <a:gd name="T43" fmla="*/ 312 h 998"/>
                <a:gd name="T44" fmla="*/ 1039 w 1062"/>
                <a:gd name="T45" fmla="*/ 409 h 998"/>
                <a:gd name="T46" fmla="*/ 999 w 1062"/>
                <a:gd name="T47" fmla="*/ 523 h 998"/>
                <a:gd name="T48" fmla="*/ 938 w 1062"/>
                <a:gd name="T49" fmla="*/ 643 h 998"/>
                <a:gd name="T50" fmla="*/ 857 w 1062"/>
                <a:gd name="T51" fmla="*/ 761 h 998"/>
                <a:gd name="T52" fmla="*/ 754 w 1062"/>
                <a:gd name="T53" fmla="*/ 868 h 998"/>
                <a:gd name="T54" fmla="*/ 632 w 1062"/>
                <a:gd name="T55" fmla="*/ 957 h 998"/>
                <a:gd name="T56" fmla="*/ 561 w 1062"/>
                <a:gd name="T57" fmla="*/ 992 h 998"/>
                <a:gd name="T58" fmla="*/ 552 w 1062"/>
                <a:gd name="T59" fmla="*/ 995 h 998"/>
                <a:gd name="T60" fmla="*/ 533 w 1062"/>
                <a:gd name="T61" fmla="*/ 998 h 998"/>
                <a:gd name="T62" fmla="*/ 507 w 1062"/>
                <a:gd name="T63" fmla="*/ 998 h 998"/>
                <a:gd name="T64" fmla="*/ 472 w 1062"/>
                <a:gd name="T65" fmla="*/ 997 h 998"/>
                <a:gd name="T66" fmla="*/ 431 w 1062"/>
                <a:gd name="T67" fmla="*/ 989 h 998"/>
                <a:gd name="T68" fmla="*/ 383 w 1062"/>
                <a:gd name="T69" fmla="*/ 973 h 998"/>
                <a:gd name="T70" fmla="*/ 329 w 1062"/>
                <a:gd name="T71" fmla="*/ 950 h 998"/>
                <a:gd name="T72" fmla="*/ 271 w 1062"/>
                <a:gd name="T73" fmla="*/ 917 h 998"/>
                <a:gd name="T74" fmla="*/ 218 w 1062"/>
                <a:gd name="T75" fmla="*/ 879 h 998"/>
                <a:gd name="T76" fmla="*/ 172 w 1062"/>
                <a:gd name="T77" fmla="*/ 841 h 998"/>
                <a:gd name="T78" fmla="*/ 132 w 1062"/>
                <a:gd name="T79" fmla="*/ 798 h 998"/>
                <a:gd name="T80" fmla="*/ 102 w 1062"/>
                <a:gd name="T81" fmla="*/ 755 h 998"/>
                <a:gd name="T82" fmla="*/ 81 w 1062"/>
                <a:gd name="T83" fmla="*/ 707 h 998"/>
                <a:gd name="T84" fmla="*/ 70 w 1062"/>
                <a:gd name="T85" fmla="*/ 654 h 998"/>
                <a:gd name="T86" fmla="*/ 68 w 1062"/>
                <a:gd name="T87" fmla="*/ 597 h 998"/>
                <a:gd name="T88" fmla="*/ 75 w 1062"/>
                <a:gd name="T89" fmla="*/ 510 h 998"/>
                <a:gd name="T90" fmla="*/ 45 w 1062"/>
                <a:gd name="T91" fmla="*/ 417 h 998"/>
                <a:gd name="T92" fmla="*/ 7 w 1062"/>
                <a:gd name="T93" fmla="*/ 326 h 998"/>
                <a:gd name="T94" fmla="*/ 5 w 1062"/>
                <a:gd name="T95" fmla="*/ 20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2" h="998">
                  <a:moveTo>
                    <a:pt x="32" y="130"/>
                  </a:moveTo>
                  <a:lnTo>
                    <a:pt x="35" y="124"/>
                  </a:lnTo>
                  <a:lnTo>
                    <a:pt x="43" y="111"/>
                  </a:lnTo>
                  <a:lnTo>
                    <a:pt x="59" y="92"/>
                  </a:lnTo>
                  <a:lnTo>
                    <a:pt x="83" y="71"/>
                  </a:lnTo>
                  <a:lnTo>
                    <a:pt x="113" y="51"/>
                  </a:lnTo>
                  <a:lnTo>
                    <a:pt x="153" y="35"/>
                  </a:lnTo>
                  <a:lnTo>
                    <a:pt x="201" y="28"/>
                  </a:lnTo>
                  <a:lnTo>
                    <a:pt x="259" y="30"/>
                  </a:lnTo>
                  <a:lnTo>
                    <a:pt x="287" y="33"/>
                  </a:lnTo>
                  <a:lnTo>
                    <a:pt x="311" y="36"/>
                  </a:lnTo>
                  <a:lnTo>
                    <a:pt x="335" y="39"/>
                  </a:lnTo>
                  <a:lnTo>
                    <a:pt x="357" y="41"/>
                  </a:lnTo>
                  <a:lnTo>
                    <a:pt x="376" y="41"/>
                  </a:lnTo>
                  <a:lnTo>
                    <a:pt x="396" y="41"/>
                  </a:lnTo>
                  <a:lnTo>
                    <a:pt x="413" y="41"/>
                  </a:lnTo>
                  <a:lnTo>
                    <a:pt x="431" y="39"/>
                  </a:lnTo>
                  <a:lnTo>
                    <a:pt x="448" y="38"/>
                  </a:lnTo>
                  <a:lnTo>
                    <a:pt x="464" y="35"/>
                  </a:lnTo>
                  <a:lnTo>
                    <a:pt x="482" y="32"/>
                  </a:lnTo>
                  <a:lnTo>
                    <a:pt x="499" y="28"/>
                  </a:lnTo>
                  <a:lnTo>
                    <a:pt x="517" y="23"/>
                  </a:lnTo>
                  <a:lnTo>
                    <a:pt x="534" y="17"/>
                  </a:lnTo>
                  <a:lnTo>
                    <a:pt x="553" y="11"/>
                  </a:lnTo>
                  <a:lnTo>
                    <a:pt x="574" y="6"/>
                  </a:lnTo>
                  <a:lnTo>
                    <a:pt x="597" y="1"/>
                  </a:lnTo>
                  <a:lnTo>
                    <a:pt x="623" y="0"/>
                  </a:lnTo>
                  <a:lnTo>
                    <a:pt x="654" y="3"/>
                  </a:lnTo>
                  <a:lnTo>
                    <a:pt x="687" y="7"/>
                  </a:lnTo>
                  <a:lnTo>
                    <a:pt x="724" y="16"/>
                  </a:lnTo>
                  <a:lnTo>
                    <a:pt x="760" y="26"/>
                  </a:lnTo>
                  <a:lnTo>
                    <a:pt x="797" y="39"/>
                  </a:lnTo>
                  <a:lnTo>
                    <a:pt x="835" y="54"/>
                  </a:lnTo>
                  <a:lnTo>
                    <a:pt x="871" y="71"/>
                  </a:lnTo>
                  <a:lnTo>
                    <a:pt x="906" y="89"/>
                  </a:lnTo>
                  <a:lnTo>
                    <a:pt x="940" y="108"/>
                  </a:lnTo>
                  <a:lnTo>
                    <a:pt x="970" y="128"/>
                  </a:lnTo>
                  <a:lnTo>
                    <a:pt x="998" y="148"/>
                  </a:lnTo>
                  <a:lnTo>
                    <a:pt x="1021" y="170"/>
                  </a:lnTo>
                  <a:lnTo>
                    <a:pt x="1039" y="191"/>
                  </a:lnTo>
                  <a:lnTo>
                    <a:pt x="1052" y="213"/>
                  </a:lnTo>
                  <a:lnTo>
                    <a:pt x="1059" y="237"/>
                  </a:lnTo>
                  <a:lnTo>
                    <a:pt x="1062" y="271"/>
                  </a:lnTo>
                  <a:lnTo>
                    <a:pt x="1059" y="312"/>
                  </a:lnTo>
                  <a:lnTo>
                    <a:pt x="1052" y="358"/>
                  </a:lnTo>
                  <a:lnTo>
                    <a:pt x="1039" y="409"/>
                  </a:lnTo>
                  <a:lnTo>
                    <a:pt x="1021" y="465"/>
                  </a:lnTo>
                  <a:lnTo>
                    <a:pt x="999" y="523"/>
                  </a:lnTo>
                  <a:lnTo>
                    <a:pt x="972" y="583"/>
                  </a:lnTo>
                  <a:lnTo>
                    <a:pt x="938" y="643"/>
                  </a:lnTo>
                  <a:lnTo>
                    <a:pt x="900" y="702"/>
                  </a:lnTo>
                  <a:lnTo>
                    <a:pt x="857" y="761"/>
                  </a:lnTo>
                  <a:lnTo>
                    <a:pt x="808" y="817"/>
                  </a:lnTo>
                  <a:lnTo>
                    <a:pt x="754" y="868"/>
                  </a:lnTo>
                  <a:lnTo>
                    <a:pt x="696" y="917"/>
                  </a:lnTo>
                  <a:lnTo>
                    <a:pt x="632" y="957"/>
                  </a:lnTo>
                  <a:lnTo>
                    <a:pt x="562" y="992"/>
                  </a:lnTo>
                  <a:lnTo>
                    <a:pt x="561" y="992"/>
                  </a:lnTo>
                  <a:lnTo>
                    <a:pt x="558" y="994"/>
                  </a:lnTo>
                  <a:lnTo>
                    <a:pt x="552" y="995"/>
                  </a:lnTo>
                  <a:lnTo>
                    <a:pt x="543" y="997"/>
                  </a:lnTo>
                  <a:lnTo>
                    <a:pt x="533" y="998"/>
                  </a:lnTo>
                  <a:lnTo>
                    <a:pt x="521" y="998"/>
                  </a:lnTo>
                  <a:lnTo>
                    <a:pt x="507" y="998"/>
                  </a:lnTo>
                  <a:lnTo>
                    <a:pt x="491" y="998"/>
                  </a:lnTo>
                  <a:lnTo>
                    <a:pt x="472" y="997"/>
                  </a:lnTo>
                  <a:lnTo>
                    <a:pt x="451" y="994"/>
                  </a:lnTo>
                  <a:lnTo>
                    <a:pt x="431" y="989"/>
                  </a:lnTo>
                  <a:lnTo>
                    <a:pt x="408" y="982"/>
                  </a:lnTo>
                  <a:lnTo>
                    <a:pt x="383" y="973"/>
                  </a:lnTo>
                  <a:lnTo>
                    <a:pt x="357" y="963"/>
                  </a:lnTo>
                  <a:lnTo>
                    <a:pt x="329" y="950"/>
                  </a:lnTo>
                  <a:lnTo>
                    <a:pt x="300" y="934"/>
                  </a:lnTo>
                  <a:lnTo>
                    <a:pt x="271" y="917"/>
                  </a:lnTo>
                  <a:lnTo>
                    <a:pt x="243" y="898"/>
                  </a:lnTo>
                  <a:lnTo>
                    <a:pt x="218" y="879"/>
                  </a:lnTo>
                  <a:lnTo>
                    <a:pt x="193" y="860"/>
                  </a:lnTo>
                  <a:lnTo>
                    <a:pt x="172" y="841"/>
                  </a:lnTo>
                  <a:lnTo>
                    <a:pt x="151" y="820"/>
                  </a:lnTo>
                  <a:lnTo>
                    <a:pt x="132" y="798"/>
                  </a:lnTo>
                  <a:lnTo>
                    <a:pt x="116" y="777"/>
                  </a:lnTo>
                  <a:lnTo>
                    <a:pt x="102" y="755"/>
                  </a:lnTo>
                  <a:lnTo>
                    <a:pt x="90" y="731"/>
                  </a:lnTo>
                  <a:lnTo>
                    <a:pt x="81" y="707"/>
                  </a:lnTo>
                  <a:lnTo>
                    <a:pt x="74" y="680"/>
                  </a:lnTo>
                  <a:lnTo>
                    <a:pt x="70" y="654"/>
                  </a:lnTo>
                  <a:lnTo>
                    <a:pt x="68" y="626"/>
                  </a:lnTo>
                  <a:lnTo>
                    <a:pt x="68" y="597"/>
                  </a:lnTo>
                  <a:lnTo>
                    <a:pt x="72" y="567"/>
                  </a:lnTo>
                  <a:lnTo>
                    <a:pt x="75" y="510"/>
                  </a:lnTo>
                  <a:lnTo>
                    <a:pt x="64" y="462"/>
                  </a:lnTo>
                  <a:lnTo>
                    <a:pt x="45" y="417"/>
                  </a:lnTo>
                  <a:lnTo>
                    <a:pt x="24" y="373"/>
                  </a:lnTo>
                  <a:lnTo>
                    <a:pt x="7" y="326"/>
                  </a:lnTo>
                  <a:lnTo>
                    <a:pt x="0" y="272"/>
                  </a:lnTo>
                  <a:lnTo>
                    <a:pt x="5" y="208"/>
                  </a:lnTo>
                  <a:lnTo>
                    <a:pt x="32" y="130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865563" y="4121150"/>
              <a:ext cx="1612900" cy="1519237"/>
            </a:xfrm>
            <a:custGeom>
              <a:avLst/>
              <a:gdLst>
                <a:gd name="T0" fmla="*/ 35 w 1016"/>
                <a:gd name="T1" fmla="*/ 121 h 957"/>
                <a:gd name="T2" fmla="*/ 58 w 1016"/>
                <a:gd name="T3" fmla="*/ 88 h 957"/>
                <a:gd name="T4" fmla="*/ 109 w 1016"/>
                <a:gd name="T5" fmla="*/ 49 h 957"/>
                <a:gd name="T6" fmla="*/ 194 w 1016"/>
                <a:gd name="T7" fmla="*/ 26 h 957"/>
                <a:gd name="T8" fmla="*/ 275 w 1016"/>
                <a:gd name="T9" fmla="*/ 32 h 957"/>
                <a:gd name="T10" fmla="*/ 321 w 1016"/>
                <a:gd name="T11" fmla="*/ 37 h 957"/>
                <a:gd name="T12" fmla="*/ 361 w 1016"/>
                <a:gd name="T13" fmla="*/ 39 h 957"/>
                <a:gd name="T14" fmla="*/ 396 w 1016"/>
                <a:gd name="T15" fmla="*/ 39 h 957"/>
                <a:gd name="T16" fmla="*/ 430 w 1016"/>
                <a:gd name="T17" fmla="*/ 36 h 957"/>
                <a:gd name="T18" fmla="*/ 462 w 1016"/>
                <a:gd name="T19" fmla="*/ 30 h 957"/>
                <a:gd name="T20" fmla="*/ 496 w 1016"/>
                <a:gd name="T21" fmla="*/ 23 h 957"/>
                <a:gd name="T22" fmla="*/ 530 w 1016"/>
                <a:gd name="T23" fmla="*/ 11 h 957"/>
                <a:gd name="T24" fmla="*/ 571 w 1016"/>
                <a:gd name="T25" fmla="*/ 1 h 957"/>
                <a:gd name="T26" fmla="*/ 627 w 1016"/>
                <a:gd name="T27" fmla="*/ 3 h 957"/>
                <a:gd name="T28" fmla="*/ 692 w 1016"/>
                <a:gd name="T29" fmla="*/ 14 h 957"/>
                <a:gd name="T30" fmla="*/ 764 w 1016"/>
                <a:gd name="T31" fmla="*/ 37 h 957"/>
                <a:gd name="T32" fmla="*/ 834 w 1016"/>
                <a:gd name="T33" fmla="*/ 68 h 957"/>
                <a:gd name="T34" fmla="*/ 899 w 1016"/>
                <a:gd name="T35" fmla="*/ 103 h 957"/>
                <a:gd name="T36" fmla="*/ 955 w 1016"/>
                <a:gd name="T37" fmla="*/ 142 h 957"/>
                <a:gd name="T38" fmla="*/ 994 w 1016"/>
                <a:gd name="T39" fmla="*/ 183 h 957"/>
                <a:gd name="T40" fmla="*/ 1013 w 1016"/>
                <a:gd name="T41" fmla="*/ 228 h 957"/>
                <a:gd name="T42" fmla="*/ 1013 w 1016"/>
                <a:gd name="T43" fmla="*/ 298 h 957"/>
                <a:gd name="T44" fmla="*/ 994 w 1016"/>
                <a:gd name="T45" fmla="*/ 393 h 957"/>
                <a:gd name="T46" fmla="*/ 956 w 1016"/>
                <a:gd name="T47" fmla="*/ 501 h 957"/>
                <a:gd name="T48" fmla="*/ 898 w 1016"/>
                <a:gd name="T49" fmla="*/ 616 h 957"/>
                <a:gd name="T50" fmla="*/ 820 w 1016"/>
                <a:gd name="T51" fmla="*/ 730 h 957"/>
                <a:gd name="T52" fmla="*/ 723 w 1016"/>
                <a:gd name="T53" fmla="*/ 833 h 957"/>
                <a:gd name="T54" fmla="*/ 606 w 1016"/>
                <a:gd name="T55" fmla="*/ 918 h 957"/>
                <a:gd name="T56" fmla="*/ 538 w 1016"/>
                <a:gd name="T57" fmla="*/ 951 h 957"/>
                <a:gd name="T58" fmla="*/ 529 w 1016"/>
                <a:gd name="T59" fmla="*/ 954 h 957"/>
                <a:gd name="T60" fmla="*/ 512 w 1016"/>
                <a:gd name="T61" fmla="*/ 957 h 957"/>
                <a:gd name="T62" fmla="*/ 485 w 1016"/>
                <a:gd name="T63" fmla="*/ 957 h 957"/>
                <a:gd name="T64" fmla="*/ 453 w 1016"/>
                <a:gd name="T65" fmla="*/ 956 h 957"/>
                <a:gd name="T66" fmla="*/ 414 w 1016"/>
                <a:gd name="T67" fmla="*/ 948 h 957"/>
                <a:gd name="T68" fmla="*/ 367 w 1016"/>
                <a:gd name="T69" fmla="*/ 934 h 957"/>
                <a:gd name="T70" fmla="*/ 316 w 1016"/>
                <a:gd name="T71" fmla="*/ 910 h 957"/>
                <a:gd name="T72" fmla="*/ 261 w 1016"/>
                <a:gd name="T73" fmla="*/ 877 h 957"/>
                <a:gd name="T74" fmla="*/ 210 w 1016"/>
                <a:gd name="T75" fmla="*/ 842 h 957"/>
                <a:gd name="T76" fmla="*/ 166 w 1016"/>
                <a:gd name="T77" fmla="*/ 806 h 957"/>
                <a:gd name="T78" fmla="*/ 128 w 1016"/>
                <a:gd name="T79" fmla="*/ 765 h 957"/>
                <a:gd name="T80" fmla="*/ 99 w 1016"/>
                <a:gd name="T81" fmla="*/ 722 h 957"/>
                <a:gd name="T82" fmla="*/ 79 w 1016"/>
                <a:gd name="T83" fmla="*/ 677 h 957"/>
                <a:gd name="T84" fmla="*/ 69 w 1016"/>
                <a:gd name="T85" fmla="*/ 626 h 957"/>
                <a:gd name="T86" fmla="*/ 67 w 1016"/>
                <a:gd name="T87" fmla="*/ 572 h 957"/>
                <a:gd name="T88" fmla="*/ 74 w 1016"/>
                <a:gd name="T89" fmla="*/ 489 h 957"/>
                <a:gd name="T90" fmla="*/ 45 w 1016"/>
                <a:gd name="T91" fmla="*/ 400 h 957"/>
                <a:gd name="T92" fmla="*/ 9 w 1016"/>
                <a:gd name="T93" fmla="*/ 313 h 957"/>
                <a:gd name="T94" fmla="*/ 6 w 1016"/>
                <a:gd name="T95" fmla="*/ 19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6" h="957">
                  <a:moveTo>
                    <a:pt x="32" y="125"/>
                  </a:moveTo>
                  <a:lnTo>
                    <a:pt x="35" y="121"/>
                  </a:lnTo>
                  <a:lnTo>
                    <a:pt x="44" y="106"/>
                  </a:lnTo>
                  <a:lnTo>
                    <a:pt x="58" y="88"/>
                  </a:lnTo>
                  <a:lnTo>
                    <a:pt x="80" y="68"/>
                  </a:lnTo>
                  <a:lnTo>
                    <a:pt x="109" y="49"/>
                  </a:lnTo>
                  <a:lnTo>
                    <a:pt x="147" y="35"/>
                  </a:lnTo>
                  <a:lnTo>
                    <a:pt x="194" y="26"/>
                  </a:lnTo>
                  <a:lnTo>
                    <a:pt x="249" y="29"/>
                  </a:lnTo>
                  <a:lnTo>
                    <a:pt x="275" y="32"/>
                  </a:lnTo>
                  <a:lnTo>
                    <a:pt x="299" y="35"/>
                  </a:lnTo>
                  <a:lnTo>
                    <a:pt x="321" y="37"/>
                  </a:lnTo>
                  <a:lnTo>
                    <a:pt x="341" y="39"/>
                  </a:lnTo>
                  <a:lnTo>
                    <a:pt x="361" y="39"/>
                  </a:lnTo>
                  <a:lnTo>
                    <a:pt x="379" y="39"/>
                  </a:lnTo>
                  <a:lnTo>
                    <a:pt x="396" y="39"/>
                  </a:lnTo>
                  <a:lnTo>
                    <a:pt x="414" y="37"/>
                  </a:lnTo>
                  <a:lnTo>
                    <a:pt x="430" y="36"/>
                  </a:lnTo>
                  <a:lnTo>
                    <a:pt x="446" y="33"/>
                  </a:lnTo>
                  <a:lnTo>
                    <a:pt x="462" y="30"/>
                  </a:lnTo>
                  <a:lnTo>
                    <a:pt x="478" y="27"/>
                  </a:lnTo>
                  <a:lnTo>
                    <a:pt x="496" y="23"/>
                  </a:lnTo>
                  <a:lnTo>
                    <a:pt x="512" y="17"/>
                  </a:lnTo>
                  <a:lnTo>
                    <a:pt x="530" y="11"/>
                  </a:lnTo>
                  <a:lnTo>
                    <a:pt x="549" y="5"/>
                  </a:lnTo>
                  <a:lnTo>
                    <a:pt x="571" y="1"/>
                  </a:lnTo>
                  <a:lnTo>
                    <a:pt x="598" y="0"/>
                  </a:lnTo>
                  <a:lnTo>
                    <a:pt x="627" y="3"/>
                  </a:lnTo>
                  <a:lnTo>
                    <a:pt x="659" y="7"/>
                  </a:lnTo>
                  <a:lnTo>
                    <a:pt x="692" y="14"/>
                  </a:lnTo>
                  <a:lnTo>
                    <a:pt x="727" y="24"/>
                  </a:lnTo>
                  <a:lnTo>
                    <a:pt x="764" y="37"/>
                  </a:lnTo>
                  <a:lnTo>
                    <a:pt x="799" y="52"/>
                  </a:lnTo>
                  <a:lnTo>
                    <a:pt x="834" y="68"/>
                  </a:lnTo>
                  <a:lnTo>
                    <a:pt x="867" y="84"/>
                  </a:lnTo>
                  <a:lnTo>
                    <a:pt x="899" y="103"/>
                  </a:lnTo>
                  <a:lnTo>
                    <a:pt x="928" y="122"/>
                  </a:lnTo>
                  <a:lnTo>
                    <a:pt x="955" y="142"/>
                  </a:lnTo>
                  <a:lnTo>
                    <a:pt x="976" y="163"/>
                  </a:lnTo>
                  <a:lnTo>
                    <a:pt x="994" y="183"/>
                  </a:lnTo>
                  <a:lnTo>
                    <a:pt x="1006" y="204"/>
                  </a:lnTo>
                  <a:lnTo>
                    <a:pt x="1013" y="228"/>
                  </a:lnTo>
                  <a:lnTo>
                    <a:pt x="1016" y="260"/>
                  </a:lnTo>
                  <a:lnTo>
                    <a:pt x="1013" y="298"/>
                  </a:lnTo>
                  <a:lnTo>
                    <a:pt x="1006" y="344"/>
                  </a:lnTo>
                  <a:lnTo>
                    <a:pt x="994" y="393"/>
                  </a:lnTo>
                  <a:lnTo>
                    <a:pt x="978" y="446"/>
                  </a:lnTo>
                  <a:lnTo>
                    <a:pt x="956" y="501"/>
                  </a:lnTo>
                  <a:lnTo>
                    <a:pt x="930" y="558"/>
                  </a:lnTo>
                  <a:lnTo>
                    <a:pt x="898" y="616"/>
                  </a:lnTo>
                  <a:lnTo>
                    <a:pt x="861" y="673"/>
                  </a:lnTo>
                  <a:lnTo>
                    <a:pt x="820" y="730"/>
                  </a:lnTo>
                  <a:lnTo>
                    <a:pt x="774" y="782"/>
                  </a:lnTo>
                  <a:lnTo>
                    <a:pt x="723" y="833"/>
                  </a:lnTo>
                  <a:lnTo>
                    <a:pt x="667" y="878"/>
                  </a:lnTo>
                  <a:lnTo>
                    <a:pt x="606" y="918"/>
                  </a:lnTo>
                  <a:lnTo>
                    <a:pt x="539" y="951"/>
                  </a:lnTo>
                  <a:lnTo>
                    <a:pt x="538" y="951"/>
                  </a:lnTo>
                  <a:lnTo>
                    <a:pt x="535" y="953"/>
                  </a:lnTo>
                  <a:lnTo>
                    <a:pt x="529" y="954"/>
                  </a:lnTo>
                  <a:lnTo>
                    <a:pt x="522" y="956"/>
                  </a:lnTo>
                  <a:lnTo>
                    <a:pt x="512" y="957"/>
                  </a:lnTo>
                  <a:lnTo>
                    <a:pt x="500" y="957"/>
                  </a:lnTo>
                  <a:lnTo>
                    <a:pt x="485" y="957"/>
                  </a:lnTo>
                  <a:lnTo>
                    <a:pt x="471" y="957"/>
                  </a:lnTo>
                  <a:lnTo>
                    <a:pt x="453" y="956"/>
                  </a:lnTo>
                  <a:lnTo>
                    <a:pt x="434" y="953"/>
                  </a:lnTo>
                  <a:lnTo>
                    <a:pt x="414" y="948"/>
                  </a:lnTo>
                  <a:lnTo>
                    <a:pt x="391" y="943"/>
                  </a:lnTo>
                  <a:lnTo>
                    <a:pt x="367" y="934"/>
                  </a:lnTo>
                  <a:lnTo>
                    <a:pt x="342" y="924"/>
                  </a:lnTo>
                  <a:lnTo>
                    <a:pt x="316" y="910"/>
                  </a:lnTo>
                  <a:lnTo>
                    <a:pt x="289" y="894"/>
                  </a:lnTo>
                  <a:lnTo>
                    <a:pt x="261" y="877"/>
                  </a:lnTo>
                  <a:lnTo>
                    <a:pt x="235" y="859"/>
                  </a:lnTo>
                  <a:lnTo>
                    <a:pt x="210" y="842"/>
                  </a:lnTo>
                  <a:lnTo>
                    <a:pt x="187" y="824"/>
                  </a:lnTo>
                  <a:lnTo>
                    <a:pt x="166" y="806"/>
                  </a:lnTo>
                  <a:lnTo>
                    <a:pt x="146" y="785"/>
                  </a:lnTo>
                  <a:lnTo>
                    <a:pt x="128" y="765"/>
                  </a:lnTo>
                  <a:lnTo>
                    <a:pt x="112" y="744"/>
                  </a:lnTo>
                  <a:lnTo>
                    <a:pt x="99" y="722"/>
                  </a:lnTo>
                  <a:lnTo>
                    <a:pt x="87" y="701"/>
                  </a:lnTo>
                  <a:lnTo>
                    <a:pt x="79" y="677"/>
                  </a:lnTo>
                  <a:lnTo>
                    <a:pt x="73" y="652"/>
                  </a:lnTo>
                  <a:lnTo>
                    <a:pt x="69" y="626"/>
                  </a:lnTo>
                  <a:lnTo>
                    <a:pt x="67" y="600"/>
                  </a:lnTo>
                  <a:lnTo>
                    <a:pt x="67" y="572"/>
                  </a:lnTo>
                  <a:lnTo>
                    <a:pt x="71" y="543"/>
                  </a:lnTo>
                  <a:lnTo>
                    <a:pt x="74" y="489"/>
                  </a:lnTo>
                  <a:lnTo>
                    <a:pt x="63" y="443"/>
                  </a:lnTo>
                  <a:lnTo>
                    <a:pt x="45" y="400"/>
                  </a:lnTo>
                  <a:lnTo>
                    <a:pt x="25" y="358"/>
                  </a:lnTo>
                  <a:lnTo>
                    <a:pt x="9" y="313"/>
                  </a:lnTo>
                  <a:lnTo>
                    <a:pt x="0" y="260"/>
                  </a:lnTo>
                  <a:lnTo>
                    <a:pt x="6" y="199"/>
                  </a:lnTo>
                  <a:lnTo>
                    <a:pt x="32" y="125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835150" y="3817938"/>
              <a:ext cx="523875" cy="755650"/>
            </a:xfrm>
            <a:custGeom>
              <a:avLst/>
              <a:gdLst>
                <a:gd name="T0" fmla="*/ 323 w 330"/>
                <a:gd name="T1" fmla="*/ 342 h 476"/>
                <a:gd name="T2" fmla="*/ 322 w 330"/>
                <a:gd name="T3" fmla="*/ 336 h 476"/>
                <a:gd name="T4" fmla="*/ 316 w 330"/>
                <a:gd name="T5" fmla="*/ 322 h 476"/>
                <a:gd name="T6" fmla="*/ 306 w 330"/>
                <a:gd name="T7" fmla="*/ 298 h 476"/>
                <a:gd name="T8" fmla="*/ 295 w 330"/>
                <a:gd name="T9" fmla="*/ 271 h 476"/>
                <a:gd name="T10" fmla="*/ 282 w 330"/>
                <a:gd name="T11" fmla="*/ 239 h 476"/>
                <a:gd name="T12" fmla="*/ 268 w 330"/>
                <a:gd name="T13" fmla="*/ 207 h 476"/>
                <a:gd name="T14" fmla="*/ 252 w 330"/>
                <a:gd name="T15" fmla="*/ 176 h 476"/>
                <a:gd name="T16" fmla="*/ 237 w 330"/>
                <a:gd name="T17" fmla="*/ 147 h 476"/>
                <a:gd name="T18" fmla="*/ 227 w 330"/>
                <a:gd name="T19" fmla="*/ 134 h 476"/>
                <a:gd name="T20" fmla="*/ 214 w 330"/>
                <a:gd name="T21" fmla="*/ 118 h 476"/>
                <a:gd name="T22" fmla="*/ 196 w 330"/>
                <a:gd name="T23" fmla="*/ 103 h 476"/>
                <a:gd name="T24" fmla="*/ 177 w 330"/>
                <a:gd name="T25" fmla="*/ 87 h 476"/>
                <a:gd name="T26" fmla="*/ 155 w 330"/>
                <a:gd name="T27" fmla="*/ 73 h 476"/>
                <a:gd name="T28" fmla="*/ 134 w 330"/>
                <a:gd name="T29" fmla="*/ 57 h 476"/>
                <a:gd name="T30" fmla="*/ 110 w 330"/>
                <a:gd name="T31" fmla="*/ 43 h 476"/>
                <a:gd name="T32" fmla="*/ 88 w 330"/>
                <a:gd name="T33" fmla="*/ 30 h 476"/>
                <a:gd name="T34" fmla="*/ 67 w 330"/>
                <a:gd name="T35" fmla="*/ 19 h 476"/>
                <a:gd name="T36" fmla="*/ 46 w 330"/>
                <a:gd name="T37" fmla="*/ 10 h 476"/>
                <a:gd name="T38" fmla="*/ 30 w 330"/>
                <a:gd name="T39" fmla="*/ 4 h 476"/>
                <a:gd name="T40" fmla="*/ 16 w 330"/>
                <a:gd name="T41" fmla="*/ 0 h 476"/>
                <a:gd name="T42" fmla="*/ 5 w 330"/>
                <a:gd name="T43" fmla="*/ 0 h 476"/>
                <a:gd name="T44" fmla="*/ 0 w 330"/>
                <a:gd name="T45" fmla="*/ 3 h 476"/>
                <a:gd name="T46" fmla="*/ 0 w 330"/>
                <a:gd name="T47" fmla="*/ 10 h 476"/>
                <a:gd name="T48" fmla="*/ 5 w 330"/>
                <a:gd name="T49" fmla="*/ 22 h 476"/>
                <a:gd name="T50" fmla="*/ 18 w 330"/>
                <a:gd name="T51" fmla="*/ 51 h 476"/>
                <a:gd name="T52" fmla="*/ 27 w 330"/>
                <a:gd name="T53" fmla="*/ 83 h 476"/>
                <a:gd name="T54" fmla="*/ 29 w 330"/>
                <a:gd name="T55" fmla="*/ 115 h 476"/>
                <a:gd name="T56" fmla="*/ 29 w 330"/>
                <a:gd name="T57" fmla="*/ 147 h 476"/>
                <a:gd name="T58" fmla="*/ 26 w 330"/>
                <a:gd name="T59" fmla="*/ 179 h 476"/>
                <a:gd name="T60" fmla="*/ 23 w 330"/>
                <a:gd name="T61" fmla="*/ 207 h 476"/>
                <a:gd name="T62" fmla="*/ 20 w 330"/>
                <a:gd name="T63" fmla="*/ 231 h 476"/>
                <a:gd name="T64" fmla="*/ 21 w 330"/>
                <a:gd name="T65" fmla="*/ 250 h 476"/>
                <a:gd name="T66" fmla="*/ 30 w 330"/>
                <a:gd name="T67" fmla="*/ 269 h 476"/>
                <a:gd name="T68" fmla="*/ 46 w 330"/>
                <a:gd name="T69" fmla="*/ 294 h 476"/>
                <a:gd name="T70" fmla="*/ 71 w 330"/>
                <a:gd name="T71" fmla="*/ 323 h 476"/>
                <a:gd name="T72" fmla="*/ 99 w 330"/>
                <a:gd name="T73" fmla="*/ 352 h 476"/>
                <a:gd name="T74" fmla="*/ 129 w 330"/>
                <a:gd name="T75" fmla="*/ 383 h 476"/>
                <a:gd name="T76" fmla="*/ 158 w 330"/>
                <a:gd name="T77" fmla="*/ 411 h 476"/>
                <a:gd name="T78" fmla="*/ 186 w 330"/>
                <a:gd name="T79" fmla="*/ 434 h 476"/>
                <a:gd name="T80" fmla="*/ 209 w 330"/>
                <a:gd name="T81" fmla="*/ 451 h 476"/>
                <a:gd name="T82" fmla="*/ 230 w 330"/>
                <a:gd name="T83" fmla="*/ 463 h 476"/>
                <a:gd name="T84" fmla="*/ 253 w 330"/>
                <a:gd name="T85" fmla="*/ 472 h 476"/>
                <a:gd name="T86" fmla="*/ 278 w 330"/>
                <a:gd name="T87" fmla="*/ 476 h 476"/>
                <a:gd name="T88" fmla="*/ 300 w 330"/>
                <a:gd name="T89" fmla="*/ 472 h 476"/>
                <a:gd name="T90" fmla="*/ 317 w 330"/>
                <a:gd name="T91" fmla="*/ 459 h 476"/>
                <a:gd name="T92" fmla="*/ 327 w 330"/>
                <a:gd name="T93" fmla="*/ 434 h 476"/>
                <a:gd name="T94" fmla="*/ 330 w 330"/>
                <a:gd name="T95" fmla="*/ 396 h 476"/>
                <a:gd name="T96" fmla="*/ 323 w 330"/>
                <a:gd name="T97" fmla="*/ 34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0" h="476">
                  <a:moveTo>
                    <a:pt x="323" y="342"/>
                  </a:moveTo>
                  <a:lnTo>
                    <a:pt x="322" y="336"/>
                  </a:lnTo>
                  <a:lnTo>
                    <a:pt x="316" y="322"/>
                  </a:lnTo>
                  <a:lnTo>
                    <a:pt x="306" y="298"/>
                  </a:lnTo>
                  <a:lnTo>
                    <a:pt x="295" y="271"/>
                  </a:lnTo>
                  <a:lnTo>
                    <a:pt x="282" y="239"/>
                  </a:lnTo>
                  <a:lnTo>
                    <a:pt x="268" y="207"/>
                  </a:lnTo>
                  <a:lnTo>
                    <a:pt x="252" y="176"/>
                  </a:lnTo>
                  <a:lnTo>
                    <a:pt x="237" y="147"/>
                  </a:lnTo>
                  <a:lnTo>
                    <a:pt x="227" y="134"/>
                  </a:lnTo>
                  <a:lnTo>
                    <a:pt x="214" y="118"/>
                  </a:lnTo>
                  <a:lnTo>
                    <a:pt x="196" y="103"/>
                  </a:lnTo>
                  <a:lnTo>
                    <a:pt x="177" y="87"/>
                  </a:lnTo>
                  <a:lnTo>
                    <a:pt x="155" y="73"/>
                  </a:lnTo>
                  <a:lnTo>
                    <a:pt x="134" y="57"/>
                  </a:lnTo>
                  <a:lnTo>
                    <a:pt x="110" y="43"/>
                  </a:lnTo>
                  <a:lnTo>
                    <a:pt x="88" y="30"/>
                  </a:lnTo>
                  <a:lnTo>
                    <a:pt x="67" y="19"/>
                  </a:lnTo>
                  <a:lnTo>
                    <a:pt x="46" y="10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22"/>
                  </a:lnTo>
                  <a:lnTo>
                    <a:pt x="18" y="51"/>
                  </a:lnTo>
                  <a:lnTo>
                    <a:pt x="27" y="83"/>
                  </a:lnTo>
                  <a:lnTo>
                    <a:pt x="29" y="115"/>
                  </a:lnTo>
                  <a:lnTo>
                    <a:pt x="29" y="147"/>
                  </a:lnTo>
                  <a:lnTo>
                    <a:pt x="26" y="179"/>
                  </a:lnTo>
                  <a:lnTo>
                    <a:pt x="23" y="207"/>
                  </a:lnTo>
                  <a:lnTo>
                    <a:pt x="20" y="231"/>
                  </a:lnTo>
                  <a:lnTo>
                    <a:pt x="21" y="250"/>
                  </a:lnTo>
                  <a:lnTo>
                    <a:pt x="30" y="269"/>
                  </a:lnTo>
                  <a:lnTo>
                    <a:pt x="46" y="294"/>
                  </a:lnTo>
                  <a:lnTo>
                    <a:pt x="71" y="323"/>
                  </a:lnTo>
                  <a:lnTo>
                    <a:pt x="99" y="352"/>
                  </a:lnTo>
                  <a:lnTo>
                    <a:pt x="129" y="383"/>
                  </a:lnTo>
                  <a:lnTo>
                    <a:pt x="158" y="411"/>
                  </a:lnTo>
                  <a:lnTo>
                    <a:pt x="186" y="434"/>
                  </a:lnTo>
                  <a:lnTo>
                    <a:pt x="209" y="451"/>
                  </a:lnTo>
                  <a:lnTo>
                    <a:pt x="230" y="463"/>
                  </a:lnTo>
                  <a:lnTo>
                    <a:pt x="253" y="472"/>
                  </a:lnTo>
                  <a:lnTo>
                    <a:pt x="278" y="476"/>
                  </a:lnTo>
                  <a:lnTo>
                    <a:pt x="300" y="472"/>
                  </a:lnTo>
                  <a:lnTo>
                    <a:pt x="317" y="459"/>
                  </a:lnTo>
                  <a:lnTo>
                    <a:pt x="327" y="434"/>
                  </a:lnTo>
                  <a:lnTo>
                    <a:pt x="330" y="396"/>
                  </a:lnTo>
                  <a:lnTo>
                    <a:pt x="323" y="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846263" y="3835400"/>
              <a:ext cx="500063" cy="727075"/>
            </a:xfrm>
            <a:custGeom>
              <a:avLst/>
              <a:gdLst>
                <a:gd name="T0" fmla="*/ 307 w 315"/>
                <a:gd name="T1" fmla="*/ 330 h 458"/>
                <a:gd name="T2" fmla="*/ 306 w 315"/>
                <a:gd name="T3" fmla="*/ 324 h 458"/>
                <a:gd name="T4" fmla="*/ 300 w 315"/>
                <a:gd name="T5" fmla="*/ 309 h 458"/>
                <a:gd name="T6" fmla="*/ 291 w 315"/>
                <a:gd name="T7" fmla="*/ 289 h 458"/>
                <a:gd name="T8" fmla="*/ 281 w 315"/>
                <a:gd name="T9" fmla="*/ 261 h 458"/>
                <a:gd name="T10" fmla="*/ 268 w 315"/>
                <a:gd name="T11" fmla="*/ 231 h 458"/>
                <a:gd name="T12" fmla="*/ 255 w 315"/>
                <a:gd name="T13" fmla="*/ 200 h 458"/>
                <a:gd name="T14" fmla="*/ 240 w 315"/>
                <a:gd name="T15" fmla="*/ 169 h 458"/>
                <a:gd name="T16" fmla="*/ 226 w 315"/>
                <a:gd name="T17" fmla="*/ 142 h 458"/>
                <a:gd name="T18" fmla="*/ 217 w 315"/>
                <a:gd name="T19" fmla="*/ 129 h 458"/>
                <a:gd name="T20" fmla="*/ 204 w 315"/>
                <a:gd name="T21" fmla="*/ 114 h 458"/>
                <a:gd name="T22" fmla="*/ 188 w 315"/>
                <a:gd name="T23" fmla="*/ 99 h 458"/>
                <a:gd name="T24" fmla="*/ 169 w 315"/>
                <a:gd name="T25" fmla="*/ 85 h 458"/>
                <a:gd name="T26" fmla="*/ 148 w 315"/>
                <a:gd name="T27" fmla="*/ 70 h 458"/>
                <a:gd name="T28" fmla="*/ 128 w 315"/>
                <a:gd name="T29" fmla="*/ 56 h 458"/>
                <a:gd name="T30" fmla="*/ 106 w 315"/>
                <a:gd name="T31" fmla="*/ 43 h 458"/>
                <a:gd name="T32" fmla="*/ 86 w 315"/>
                <a:gd name="T33" fmla="*/ 29 h 458"/>
                <a:gd name="T34" fmla="*/ 65 w 315"/>
                <a:gd name="T35" fmla="*/ 19 h 458"/>
                <a:gd name="T36" fmla="*/ 46 w 315"/>
                <a:gd name="T37" fmla="*/ 11 h 458"/>
                <a:gd name="T38" fmla="*/ 29 w 315"/>
                <a:gd name="T39" fmla="*/ 5 h 458"/>
                <a:gd name="T40" fmla="*/ 16 w 315"/>
                <a:gd name="T41" fmla="*/ 0 h 458"/>
                <a:gd name="T42" fmla="*/ 7 w 315"/>
                <a:gd name="T43" fmla="*/ 0 h 458"/>
                <a:gd name="T44" fmla="*/ 1 w 315"/>
                <a:gd name="T45" fmla="*/ 3 h 458"/>
                <a:gd name="T46" fmla="*/ 0 w 315"/>
                <a:gd name="T47" fmla="*/ 11 h 458"/>
                <a:gd name="T48" fmla="*/ 6 w 315"/>
                <a:gd name="T49" fmla="*/ 21 h 458"/>
                <a:gd name="T50" fmla="*/ 19 w 315"/>
                <a:gd name="T51" fmla="*/ 48 h 458"/>
                <a:gd name="T52" fmla="*/ 26 w 315"/>
                <a:gd name="T53" fmla="*/ 79 h 458"/>
                <a:gd name="T54" fmla="*/ 29 w 315"/>
                <a:gd name="T55" fmla="*/ 111 h 458"/>
                <a:gd name="T56" fmla="*/ 29 w 315"/>
                <a:gd name="T57" fmla="*/ 142 h 458"/>
                <a:gd name="T58" fmla="*/ 26 w 315"/>
                <a:gd name="T59" fmla="*/ 172 h 458"/>
                <a:gd name="T60" fmla="*/ 23 w 315"/>
                <a:gd name="T61" fmla="*/ 200 h 458"/>
                <a:gd name="T62" fmla="*/ 22 w 315"/>
                <a:gd name="T63" fmla="*/ 223 h 458"/>
                <a:gd name="T64" fmla="*/ 22 w 315"/>
                <a:gd name="T65" fmla="*/ 242 h 458"/>
                <a:gd name="T66" fmla="*/ 29 w 315"/>
                <a:gd name="T67" fmla="*/ 260 h 458"/>
                <a:gd name="T68" fmla="*/ 45 w 315"/>
                <a:gd name="T69" fmla="*/ 285 h 458"/>
                <a:gd name="T70" fmla="*/ 68 w 315"/>
                <a:gd name="T71" fmla="*/ 311 h 458"/>
                <a:gd name="T72" fmla="*/ 95 w 315"/>
                <a:gd name="T73" fmla="*/ 340 h 458"/>
                <a:gd name="T74" fmla="*/ 124 w 315"/>
                <a:gd name="T75" fmla="*/ 369 h 458"/>
                <a:gd name="T76" fmla="*/ 151 w 315"/>
                <a:gd name="T77" fmla="*/ 395 h 458"/>
                <a:gd name="T78" fmla="*/ 178 w 315"/>
                <a:gd name="T79" fmla="*/ 419 h 458"/>
                <a:gd name="T80" fmla="*/ 199 w 315"/>
                <a:gd name="T81" fmla="*/ 435 h 458"/>
                <a:gd name="T82" fmla="*/ 220 w 315"/>
                <a:gd name="T83" fmla="*/ 446 h 458"/>
                <a:gd name="T84" fmla="*/ 242 w 315"/>
                <a:gd name="T85" fmla="*/ 455 h 458"/>
                <a:gd name="T86" fmla="*/ 264 w 315"/>
                <a:gd name="T87" fmla="*/ 458 h 458"/>
                <a:gd name="T88" fmla="*/ 284 w 315"/>
                <a:gd name="T89" fmla="*/ 454 h 458"/>
                <a:gd name="T90" fmla="*/ 300 w 315"/>
                <a:gd name="T91" fmla="*/ 440 h 458"/>
                <a:gd name="T92" fmla="*/ 312 w 315"/>
                <a:gd name="T93" fmla="*/ 417 h 458"/>
                <a:gd name="T94" fmla="*/ 315 w 315"/>
                <a:gd name="T95" fmla="*/ 381 h 458"/>
                <a:gd name="T96" fmla="*/ 307 w 315"/>
                <a:gd name="T97" fmla="*/ 33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5" h="458">
                  <a:moveTo>
                    <a:pt x="307" y="330"/>
                  </a:moveTo>
                  <a:lnTo>
                    <a:pt x="306" y="324"/>
                  </a:lnTo>
                  <a:lnTo>
                    <a:pt x="300" y="309"/>
                  </a:lnTo>
                  <a:lnTo>
                    <a:pt x="291" y="289"/>
                  </a:lnTo>
                  <a:lnTo>
                    <a:pt x="281" y="261"/>
                  </a:lnTo>
                  <a:lnTo>
                    <a:pt x="268" y="231"/>
                  </a:lnTo>
                  <a:lnTo>
                    <a:pt x="255" y="200"/>
                  </a:lnTo>
                  <a:lnTo>
                    <a:pt x="240" y="169"/>
                  </a:lnTo>
                  <a:lnTo>
                    <a:pt x="226" y="142"/>
                  </a:lnTo>
                  <a:lnTo>
                    <a:pt x="217" y="129"/>
                  </a:lnTo>
                  <a:lnTo>
                    <a:pt x="204" y="114"/>
                  </a:lnTo>
                  <a:lnTo>
                    <a:pt x="188" y="99"/>
                  </a:lnTo>
                  <a:lnTo>
                    <a:pt x="169" y="85"/>
                  </a:lnTo>
                  <a:lnTo>
                    <a:pt x="148" y="70"/>
                  </a:lnTo>
                  <a:lnTo>
                    <a:pt x="128" y="56"/>
                  </a:lnTo>
                  <a:lnTo>
                    <a:pt x="106" y="43"/>
                  </a:lnTo>
                  <a:lnTo>
                    <a:pt x="86" y="29"/>
                  </a:lnTo>
                  <a:lnTo>
                    <a:pt x="65" y="19"/>
                  </a:lnTo>
                  <a:lnTo>
                    <a:pt x="46" y="11"/>
                  </a:lnTo>
                  <a:lnTo>
                    <a:pt x="29" y="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1" y="3"/>
                  </a:lnTo>
                  <a:lnTo>
                    <a:pt x="0" y="11"/>
                  </a:lnTo>
                  <a:lnTo>
                    <a:pt x="6" y="21"/>
                  </a:lnTo>
                  <a:lnTo>
                    <a:pt x="19" y="48"/>
                  </a:lnTo>
                  <a:lnTo>
                    <a:pt x="26" y="79"/>
                  </a:lnTo>
                  <a:lnTo>
                    <a:pt x="29" y="111"/>
                  </a:lnTo>
                  <a:lnTo>
                    <a:pt x="29" y="142"/>
                  </a:lnTo>
                  <a:lnTo>
                    <a:pt x="26" y="172"/>
                  </a:lnTo>
                  <a:lnTo>
                    <a:pt x="23" y="200"/>
                  </a:lnTo>
                  <a:lnTo>
                    <a:pt x="22" y="223"/>
                  </a:lnTo>
                  <a:lnTo>
                    <a:pt x="22" y="242"/>
                  </a:lnTo>
                  <a:lnTo>
                    <a:pt x="29" y="260"/>
                  </a:lnTo>
                  <a:lnTo>
                    <a:pt x="45" y="285"/>
                  </a:lnTo>
                  <a:lnTo>
                    <a:pt x="68" y="311"/>
                  </a:lnTo>
                  <a:lnTo>
                    <a:pt x="95" y="340"/>
                  </a:lnTo>
                  <a:lnTo>
                    <a:pt x="124" y="369"/>
                  </a:lnTo>
                  <a:lnTo>
                    <a:pt x="151" y="395"/>
                  </a:lnTo>
                  <a:lnTo>
                    <a:pt x="178" y="419"/>
                  </a:lnTo>
                  <a:lnTo>
                    <a:pt x="199" y="435"/>
                  </a:lnTo>
                  <a:lnTo>
                    <a:pt x="220" y="446"/>
                  </a:lnTo>
                  <a:lnTo>
                    <a:pt x="242" y="455"/>
                  </a:lnTo>
                  <a:lnTo>
                    <a:pt x="264" y="458"/>
                  </a:lnTo>
                  <a:lnTo>
                    <a:pt x="284" y="454"/>
                  </a:lnTo>
                  <a:lnTo>
                    <a:pt x="300" y="440"/>
                  </a:lnTo>
                  <a:lnTo>
                    <a:pt x="312" y="417"/>
                  </a:lnTo>
                  <a:lnTo>
                    <a:pt x="315" y="381"/>
                  </a:lnTo>
                  <a:lnTo>
                    <a:pt x="307" y="330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866900" y="3854450"/>
              <a:ext cx="466725" cy="696912"/>
            </a:xfrm>
            <a:custGeom>
              <a:avLst/>
              <a:gdLst>
                <a:gd name="T0" fmla="*/ 288 w 294"/>
                <a:gd name="T1" fmla="*/ 315 h 439"/>
                <a:gd name="T2" fmla="*/ 287 w 294"/>
                <a:gd name="T3" fmla="*/ 310 h 439"/>
                <a:gd name="T4" fmla="*/ 281 w 294"/>
                <a:gd name="T5" fmla="*/ 296 h 439"/>
                <a:gd name="T6" fmla="*/ 274 w 294"/>
                <a:gd name="T7" fmla="*/ 275 h 439"/>
                <a:gd name="T8" fmla="*/ 264 w 294"/>
                <a:gd name="T9" fmla="*/ 249 h 439"/>
                <a:gd name="T10" fmla="*/ 251 w 294"/>
                <a:gd name="T11" fmla="*/ 222 h 439"/>
                <a:gd name="T12" fmla="*/ 237 w 294"/>
                <a:gd name="T13" fmla="*/ 191 h 439"/>
                <a:gd name="T14" fmla="*/ 224 w 294"/>
                <a:gd name="T15" fmla="*/ 162 h 439"/>
                <a:gd name="T16" fmla="*/ 211 w 294"/>
                <a:gd name="T17" fmla="*/ 136 h 439"/>
                <a:gd name="T18" fmla="*/ 203 w 294"/>
                <a:gd name="T19" fmla="*/ 122 h 439"/>
                <a:gd name="T20" fmla="*/ 191 w 294"/>
                <a:gd name="T21" fmla="*/ 109 h 439"/>
                <a:gd name="T22" fmla="*/ 176 w 294"/>
                <a:gd name="T23" fmla="*/ 95 h 439"/>
                <a:gd name="T24" fmla="*/ 159 w 294"/>
                <a:gd name="T25" fmla="*/ 80 h 439"/>
                <a:gd name="T26" fmla="*/ 140 w 294"/>
                <a:gd name="T27" fmla="*/ 67 h 439"/>
                <a:gd name="T28" fmla="*/ 119 w 294"/>
                <a:gd name="T29" fmla="*/ 52 h 439"/>
                <a:gd name="T30" fmla="*/ 99 w 294"/>
                <a:gd name="T31" fmla="*/ 39 h 439"/>
                <a:gd name="T32" fmla="*/ 80 w 294"/>
                <a:gd name="T33" fmla="*/ 28 h 439"/>
                <a:gd name="T34" fmla="*/ 60 w 294"/>
                <a:gd name="T35" fmla="*/ 17 h 439"/>
                <a:gd name="T36" fmla="*/ 42 w 294"/>
                <a:gd name="T37" fmla="*/ 10 h 439"/>
                <a:gd name="T38" fmla="*/ 28 w 294"/>
                <a:gd name="T39" fmla="*/ 4 h 439"/>
                <a:gd name="T40" fmla="*/ 15 w 294"/>
                <a:gd name="T41" fmla="*/ 0 h 439"/>
                <a:gd name="T42" fmla="*/ 6 w 294"/>
                <a:gd name="T43" fmla="*/ 0 h 439"/>
                <a:gd name="T44" fmla="*/ 0 w 294"/>
                <a:gd name="T45" fmla="*/ 3 h 439"/>
                <a:gd name="T46" fmla="*/ 0 w 294"/>
                <a:gd name="T47" fmla="*/ 10 h 439"/>
                <a:gd name="T48" fmla="*/ 4 w 294"/>
                <a:gd name="T49" fmla="*/ 20 h 439"/>
                <a:gd name="T50" fmla="*/ 23 w 294"/>
                <a:gd name="T51" fmla="*/ 76 h 439"/>
                <a:gd name="T52" fmla="*/ 25 w 294"/>
                <a:gd name="T53" fmla="*/ 136 h 439"/>
                <a:gd name="T54" fmla="*/ 20 w 294"/>
                <a:gd name="T55" fmla="*/ 191 h 439"/>
                <a:gd name="T56" fmla="*/ 19 w 294"/>
                <a:gd name="T57" fmla="*/ 232 h 439"/>
                <a:gd name="T58" fmla="*/ 26 w 294"/>
                <a:gd name="T59" fmla="*/ 249 h 439"/>
                <a:gd name="T60" fmla="*/ 42 w 294"/>
                <a:gd name="T61" fmla="*/ 273 h 439"/>
                <a:gd name="T62" fmla="*/ 63 w 294"/>
                <a:gd name="T63" fmla="*/ 299 h 439"/>
                <a:gd name="T64" fmla="*/ 87 w 294"/>
                <a:gd name="T65" fmla="*/ 326 h 439"/>
                <a:gd name="T66" fmla="*/ 115 w 294"/>
                <a:gd name="T67" fmla="*/ 354 h 439"/>
                <a:gd name="T68" fmla="*/ 141 w 294"/>
                <a:gd name="T69" fmla="*/ 379 h 439"/>
                <a:gd name="T70" fmla="*/ 166 w 294"/>
                <a:gd name="T71" fmla="*/ 399 h 439"/>
                <a:gd name="T72" fmla="*/ 186 w 294"/>
                <a:gd name="T73" fmla="*/ 415 h 439"/>
                <a:gd name="T74" fmla="*/ 205 w 294"/>
                <a:gd name="T75" fmla="*/ 427 h 439"/>
                <a:gd name="T76" fmla="*/ 226 w 294"/>
                <a:gd name="T77" fmla="*/ 436 h 439"/>
                <a:gd name="T78" fmla="*/ 246 w 294"/>
                <a:gd name="T79" fmla="*/ 439 h 439"/>
                <a:gd name="T80" fmla="*/ 267 w 294"/>
                <a:gd name="T81" fmla="*/ 434 h 439"/>
                <a:gd name="T82" fmla="*/ 281 w 294"/>
                <a:gd name="T83" fmla="*/ 423 h 439"/>
                <a:gd name="T84" fmla="*/ 291 w 294"/>
                <a:gd name="T85" fmla="*/ 399 h 439"/>
                <a:gd name="T86" fmla="*/ 294 w 294"/>
                <a:gd name="T87" fmla="*/ 364 h 439"/>
                <a:gd name="T88" fmla="*/ 288 w 294"/>
                <a:gd name="T89" fmla="*/ 3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4" h="439">
                  <a:moveTo>
                    <a:pt x="288" y="315"/>
                  </a:moveTo>
                  <a:lnTo>
                    <a:pt x="287" y="310"/>
                  </a:lnTo>
                  <a:lnTo>
                    <a:pt x="281" y="296"/>
                  </a:lnTo>
                  <a:lnTo>
                    <a:pt x="274" y="275"/>
                  </a:lnTo>
                  <a:lnTo>
                    <a:pt x="264" y="249"/>
                  </a:lnTo>
                  <a:lnTo>
                    <a:pt x="251" y="222"/>
                  </a:lnTo>
                  <a:lnTo>
                    <a:pt x="237" y="191"/>
                  </a:lnTo>
                  <a:lnTo>
                    <a:pt x="224" y="162"/>
                  </a:lnTo>
                  <a:lnTo>
                    <a:pt x="211" y="136"/>
                  </a:lnTo>
                  <a:lnTo>
                    <a:pt x="203" y="122"/>
                  </a:lnTo>
                  <a:lnTo>
                    <a:pt x="191" y="109"/>
                  </a:lnTo>
                  <a:lnTo>
                    <a:pt x="176" y="95"/>
                  </a:lnTo>
                  <a:lnTo>
                    <a:pt x="159" y="80"/>
                  </a:lnTo>
                  <a:lnTo>
                    <a:pt x="140" y="67"/>
                  </a:lnTo>
                  <a:lnTo>
                    <a:pt x="119" y="52"/>
                  </a:lnTo>
                  <a:lnTo>
                    <a:pt x="99" y="39"/>
                  </a:lnTo>
                  <a:lnTo>
                    <a:pt x="80" y="28"/>
                  </a:lnTo>
                  <a:lnTo>
                    <a:pt x="60" y="17"/>
                  </a:lnTo>
                  <a:lnTo>
                    <a:pt x="42" y="10"/>
                  </a:lnTo>
                  <a:lnTo>
                    <a:pt x="28" y="4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23" y="76"/>
                  </a:lnTo>
                  <a:lnTo>
                    <a:pt x="25" y="136"/>
                  </a:lnTo>
                  <a:lnTo>
                    <a:pt x="20" y="191"/>
                  </a:lnTo>
                  <a:lnTo>
                    <a:pt x="19" y="232"/>
                  </a:lnTo>
                  <a:lnTo>
                    <a:pt x="26" y="249"/>
                  </a:lnTo>
                  <a:lnTo>
                    <a:pt x="42" y="273"/>
                  </a:lnTo>
                  <a:lnTo>
                    <a:pt x="63" y="299"/>
                  </a:lnTo>
                  <a:lnTo>
                    <a:pt x="87" y="326"/>
                  </a:lnTo>
                  <a:lnTo>
                    <a:pt x="115" y="354"/>
                  </a:lnTo>
                  <a:lnTo>
                    <a:pt x="141" y="379"/>
                  </a:lnTo>
                  <a:lnTo>
                    <a:pt x="166" y="399"/>
                  </a:lnTo>
                  <a:lnTo>
                    <a:pt x="186" y="415"/>
                  </a:lnTo>
                  <a:lnTo>
                    <a:pt x="205" y="427"/>
                  </a:lnTo>
                  <a:lnTo>
                    <a:pt x="226" y="436"/>
                  </a:lnTo>
                  <a:lnTo>
                    <a:pt x="246" y="439"/>
                  </a:lnTo>
                  <a:lnTo>
                    <a:pt x="267" y="434"/>
                  </a:lnTo>
                  <a:lnTo>
                    <a:pt x="281" y="423"/>
                  </a:lnTo>
                  <a:lnTo>
                    <a:pt x="291" y="399"/>
                  </a:lnTo>
                  <a:lnTo>
                    <a:pt x="294" y="364"/>
                  </a:lnTo>
                  <a:lnTo>
                    <a:pt x="288" y="315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885950" y="3873500"/>
              <a:ext cx="438150" cy="665162"/>
            </a:xfrm>
            <a:custGeom>
              <a:avLst/>
              <a:gdLst>
                <a:gd name="T0" fmla="*/ 271 w 276"/>
                <a:gd name="T1" fmla="*/ 301 h 419"/>
                <a:gd name="T2" fmla="*/ 269 w 276"/>
                <a:gd name="T3" fmla="*/ 297 h 419"/>
                <a:gd name="T4" fmla="*/ 263 w 276"/>
                <a:gd name="T5" fmla="*/ 284 h 419"/>
                <a:gd name="T6" fmla="*/ 256 w 276"/>
                <a:gd name="T7" fmla="*/ 263 h 419"/>
                <a:gd name="T8" fmla="*/ 247 w 276"/>
                <a:gd name="T9" fmla="*/ 239 h 419"/>
                <a:gd name="T10" fmla="*/ 236 w 276"/>
                <a:gd name="T11" fmla="*/ 211 h 419"/>
                <a:gd name="T12" fmla="*/ 224 w 276"/>
                <a:gd name="T13" fmla="*/ 183 h 419"/>
                <a:gd name="T14" fmla="*/ 211 w 276"/>
                <a:gd name="T15" fmla="*/ 154 h 419"/>
                <a:gd name="T16" fmla="*/ 198 w 276"/>
                <a:gd name="T17" fmla="*/ 129 h 419"/>
                <a:gd name="T18" fmla="*/ 189 w 276"/>
                <a:gd name="T19" fmla="*/ 118 h 419"/>
                <a:gd name="T20" fmla="*/ 179 w 276"/>
                <a:gd name="T21" fmla="*/ 105 h 419"/>
                <a:gd name="T22" fmla="*/ 164 w 276"/>
                <a:gd name="T23" fmla="*/ 91 h 419"/>
                <a:gd name="T24" fmla="*/ 148 w 276"/>
                <a:gd name="T25" fmla="*/ 77 h 419"/>
                <a:gd name="T26" fmla="*/ 131 w 276"/>
                <a:gd name="T27" fmla="*/ 64 h 419"/>
                <a:gd name="T28" fmla="*/ 112 w 276"/>
                <a:gd name="T29" fmla="*/ 51 h 419"/>
                <a:gd name="T30" fmla="*/ 93 w 276"/>
                <a:gd name="T31" fmla="*/ 38 h 419"/>
                <a:gd name="T32" fmla="*/ 74 w 276"/>
                <a:gd name="T33" fmla="*/ 27 h 419"/>
                <a:gd name="T34" fmla="*/ 55 w 276"/>
                <a:gd name="T35" fmla="*/ 17 h 419"/>
                <a:gd name="T36" fmla="*/ 39 w 276"/>
                <a:gd name="T37" fmla="*/ 10 h 419"/>
                <a:gd name="T38" fmla="*/ 24 w 276"/>
                <a:gd name="T39" fmla="*/ 4 h 419"/>
                <a:gd name="T40" fmla="*/ 13 w 276"/>
                <a:gd name="T41" fmla="*/ 0 h 419"/>
                <a:gd name="T42" fmla="*/ 4 w 276"/>
                <a:gd name="T43" fmla="*/ 0 h 419"/>
                <a:gd name="T44" fmla="*/ 0 w 276"/>
                <a:gd name="T45" fmla="*/ 3 h 419"/>
                <a:gd name="T46" fmla="*/ 0 w 276"/>
                <a:gd name="T47" fmla="*/ 8 h 419"/>
                <a:gd name="T48" fmla="*/ 4 w 276"/>
                <a:gd name="T49" fmla="*/ 19 h 419"/>
                <a:gd name="T50" fmla="*/ 21 w 276"/>
                <a:gd name="T51" fmla="*/ 73 h 419"/>
                <a:gd name="T52" fmla="*/ 23 w 276"/>
                <a:gd name="T53" fmla="*/ 131 h 419"/>
                <a:gd name="T54" fmla="*/ 19 w 276"/>
                <a:gd name="T55" fmla="*/ 183 h 419"/>
                <a:gd name="T56" fmla="*/ 17 w 276"/>
                <a:gd name="T57" fmla="*/ 221 h 419"/>
                <a:gd name="T58" fmla="*/ 24 w 276"/>
                <a:gd name="T59" fmla="*/ 239 h 419"/>
                <a:gd name="T60" fmla="*/ 37 w 276"/>
                <a:gd name="T61" fmla="*/ 261 h 419"/>
                <a:gd name="T62" fmla="*/ 58 w 276"/>
                <a:gd name="T63" fmla="*/ 285 h 419"/>
                <a:gd name="T64" fmla="*/ 81 w 276"/>
                <a:gd name="T65" fmla="*/ 312 h 419"/>
                <a:gd name="T66" fmla="*/ 107 w 276"/>
                <a:gd name="T67" fmla="*/ 338 h 419"/>
                <a:gd name="T68" fmla="*/ 132 w 276"/>
                <a:gd name="T69" fmla="*/ 363 h 419"/>
                <a:gd name="T70" fmla="*/ 156 w 276"/>
                <a:gd name="T71" fmla="*/ 383 h 419"/>
                <a:gd name="T72" fmla="*/ 174 w 276"/>
                <a:gd name="T73" fmla="*/ 398 h 419"/>
                <a:gd name="T74" fmla="*/ 192 w 276"/>
                <a:gd name="T75" fmla="*/ 409 h 419"/>
                <a:gd name="T76" fmla="*/ 211 w 276"/>
                <a:gd name="T77" fmla="*/ 416 h 419"/>
                <a:gd name="T78" fmla="*/ 231 w 276"/>
                <a:gd name="T79" fmla="*/ 419 h 419"/>
                <a:gd name="T80" fmla="*/ 249 w 276"/>
                <a:gd name="T81" fmla="*/ 416 h 419"/>
                <a:gd name="T82" fmla="*/ 265 w 276"/>
                <a:gd name="T83" fmla="*/ 405 h 419"/>
                <a:gd name="T84" fmla="*/ 274 w 276"/>
                <a:gd name="T85" fmla="*/ 383 h 419"/>
                <a:gd name="T86" fmla="*/ 276 w 276"/>
                <a:gd name="T87" fmla="*/ 348 h 419"/>
                <a:gd name="T88" fmla="*/ 271 w 276"/>
                <a:gd name="T89" fmla="*/ 30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419">
                  <a:moveTo>
                    <a:pt x="271" y="301"/>
                  </a:moveTo>
                  <a:lnTo>
                    <a:pt x="269" y="297"/>
                  </a:lnTo>
                  <a:lnTo>
                    <a:pt x="263" y="284"/>
                  </a:lnTo>
                  <a:lnTo>
                    <a:pt x="256" y="263"/>
                  </a:lnTo>
                  <a:lnTo>
                    <a:pt x="247" y="239"/>
                  </a:lnTo>
                  <a:lnTo>
                    <a:pt x="236" y="211"/>
                  </a:lnTo>
                  <a:lnTo>
                    <a:pt x="224" y="183"/>
                  </a:lnTo>
                  <a:lnTo>
                    <a:pt x="211" y="154"/>
                  </a:lnTo>
                  <a:lnTo>
                    <a:pt x="198" y="129"/>
                  </a:lnTo>
                  <a:lnTo>
                    <a:pt x="189" y="118"/>
                  </a:lnTo>
                  <a:lnTo>
                    <a:pt x="179" y="105"/>
                  </a:lnTo>
                  <a:lnTo>
                    <a:pt x="164" y="91"/>
                  </a:lnTo>
                  <a:lnTo>
                    <a:pt x="148" y="77"/>
                  </a:lnTo>
                  <a:lnTo>
                    <a:pt x="131" y="64"/>
                  </a:lnTo>
                  <a:lnTo>
                    <a:pt x="112" y="51"/>
                  </a:lnTo>
                  <a:lnTo>
                    <a:pt x="93" y="38"/>
                  </a:lnTo>
                  <a:lnTo>
                    <a:pt x="74" y="27"/>
                  </a:lnTo>
                  <a:lnTo>
                    <a:pt x="55" y="17"/>
                  </a:lnTo>
                  <a:lnTo>
                    <a:pt x="39" y="10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9"/>
                  </a:lnTo>
                  <a:lnTo>
                    <a:pt x="21" y="73"/>
                  </a:lnTo>
                  <a:lnTo>
                    <a:pt x="23" y="131"/>
                  </a:lnTo>
                  <a:lnTo>
                    <a:pt x="19" y="183"/>
                  </a:lnTo>
                  <a:lnTo>
                    <a:pt x="17" y="221"/>
                  </a:lnTo>
                  <a:lnTo>
                    <a:pt x="24" y="239"/>
                  </a:lnTo>
                  <a:lnTo>
                    <a:pt x="37" y="261"/>
                  </a:lnTo>
                  <a:lnTo>
                    <a:pt x="58" y="285"/>
                  </a:lnTo>
                  <a:lnTo>
                    <a:pt x="81" y="312"/>
                  </a:lnTo>
                  <a:lnTo>
                    <a:pt x="107" y="338"/>
                  </a:lnTo>
                  <a:lnTo>
                    <a:pt x="132" y="363"/>
                  </a:lnTo>
                  <a:lnTo>
                    <a:pt x="156" y="383"/>
                  </a:lnTo>
                  <a:lnTo>
                    <a:pt x="174" y="398"/>
                  </a:lnTo>
                  <a:lnTo>
                    <a:pt x="192" y="409"/>
                  </a:lnTo>
                  <a:lnTo>
                    <a:pt x="211" y="416"/>
                  </a:lnTo>
                  <a:lnTo>
                    <a:pt x="231" y="419"/>
                  </a:lnTo>
                  <a:lnTo>
                    <a:pt x="249" y="416"/>
                  </a:lnTo>
                  <a:lnTo>
                    <a:pt x="265" y="405"/>
                  </a:lnTo>
                  <a:lnTo>
                    <a:pt x="274" y="383"/>
                  </a:lnTo>
                  <a:lnTo>
                    <a:pt x="276" y="348"/>
                  </a:lnTo>
                  <a:lnTo>
                    <a:pt x="271" y="301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903413" y="3890963"/>
              <a:ext cx="409575" cy="636587"/>
            </a:xfrm>
            <a:custGeom>
              <a:avLst/>
              <a:gdLst>
                <a:gd name="T0" fmla="*/ 252 w 258"/>
                <a:gd name="T1" fmla="*/ 289 h 401"/>
                <a:gd name="T2" fmla="*/ 251 w 258"/>
                <a:gd name="T3" fmla="*/ 285 h 401"/>
                <a:gd name="T4" fmla="*/ 247 w 258"/>
                <a:gd name="T5" fmla="*/ 271 h 401"/>
                <a:gd name="T6" fmla="*/ 239 w 258"/>
                <a:gd name="T7" fmla="*/ 252 h 401"/>
                <a:gd name="T8" fmla="*/ 231 w 258"/>
                <a:gd name="T9" fmla="*/ 229 h 401"/>
                <a:gd name="T10" fmla="*/ 220 w 258"/>
                <a:gd name="T11" fmla="*/ 203 h 401"/>
                <a:gd name="T12" fmla="*/ 209 w 258"/>
                <a:gd name="T13" fmla="*/ 175 h 401"/>
                <a:gd name="T14" fmla="*/ 197 w 258"/>
                <a:gd name="T15" fmla="*/ 149 h 401"/>
                <a:gd name="T16" fmla="*/ 185 w 258"/>
                <a:gd name="T17" fmla="*/ 124 h 401"/>
                <a:gd name="T18" fmla="*/ 168 w 258"/>
                <a:gd name="T19" fmla="*/ 99 h 401"/>
                <a:gd name="T20" fmla="*/ 139 w 258"/>
                <a:gd name="T21" fmla="*/ 73 h 401"/>
                <a:gd name="T22" fmla="*/ 105 w 258"/>
                <a:gd name="T23" fmla="*/ 48 h 401"/>
                <a:gd name="T24" fmla="*/ 70 w 258"/>
                <a:gd name="T25" fmla="*/ 25 h 401"/>
                <a:gd name="T26" fmla="*/ 38 w 258"/>
                <a:gd name="T27" fmla="*/ 9 h 401"/>
                <a:gd name="T28" fmla="*/ 13 w 258"/>
                <a:gd name="T29" fmla="*/ 0 h 401"/>
                <a:gd name="T30" fmla="*/ 0 w 258"/>
                <a:gd name="T31" fmla="*/ 3 h 401"/>
                <a:gd name="T32" fmla="*/ 5 w 258"/>
                <a:gd name="T33" fmla="*/ 19 h 401"/>
                <a:gd name="T34" fmla="*/ 21 w 258"/>
                <a:gd name="T35" fmla="*/ 70 h 401"/>
                <a:gd name="T36" fmla="*/ 22 w 258"/>
                <a:gd name="T37" fmla="*/ 124 h 401"/>
                <a:gd name="T38" fmla="*/ 18 w 258"/>
                <a:gd name="T39" fmla="*/ 175 h 401"/>
                <a:gd name="T40" fmla="*/ 16 w 258"/>
                <a:gd name="T41" fmla="*/ 212 h 401"/>
                <a:gd name="T42" fmla="*/ 22 w 258"/>
                <a:gd name="T43" fmla="*/ 228 h 401"/>
                <a:gd name="T44" fmla="*/ 37 w 258"/>
                <a:gd name="T45" fmla="*/ 250 h 401"/>
                <a:gd name="T46" fmla="*/ 54 w 258"/>
                <a:gd name="T47" fmla="*/ 273 h 401"/>
                <a:gd name="T48" fmla="*/ 77 w 258"/>
                <a:gd name="T49" fmla="*/ 298 h 401"/>
                <a:gd name="T50" fmla="*/ 101 w 258"/>
                <a:gd name="T51" fmla="*/ 324 h 401"/>
                <a:gd name="T52" fmla="*/ 124 w 258"/>
                <a:gd name="T53" fmla="*/ 347 h 401"/>
                <a:gd name="T54" fmla="*/ 146 w 258"/>
                <a:gd name="T55" fmla="*/ 366 h 401"/>
                <a:gd name="T56" fmla="*/ 163 w 258"/>
                <a:gd name="T57" fmla="*/ 381 h 401"/>
                <a:gd name="T58" fmla="*/ 180 w 258"/>
                <a:gd name="T59" fmla="*/ 391 h 401"/>
                <a:gd name="T60" fmla="*/ 198 w 258"/>
                <a:gd name="T61" fmla="*/ 398 h 401"/>
                <a:gd name="T62" fmla="*/ 216 w 258"/>
                <a:gd name="T63" fmla="*/ 401 h 401"/>
                <a:gd name="T64" fmla="*/ 233 w 258"/>
                <a:gd name="T65" fmla="*/ 398 h 401"/>
                <a:gd name="T66" fmla="*/ 247 w 258"/>
                <a:gd name="T67" fmla="*/ 387 h 401"/>
                <a:gd name="T68" fmla="*/ 255 w 258"/>
                <a:gd name="T69" fmla="*/ 366 h 401"/>
                <a:gd name="T70" fmla="*/ 258 w 258"/>
                <a:gd name="T71" fmla="*/ 334 h 401"/>
                <a:gd name="T72" fmla="*/ 252 w 258"/>
                <a:gd name="T73" fmla="*/ 28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401">
                  <a:moveTo>
                    <a:pt x="252" y="289"/>
                  </a:moveTo>
                  <a:lnTo>
                    <a:pt x="251" y="285"/>
                  </a:lnTo>
                  <a:lnTo>
                    <a:pt x="247" y="271"/>
                  </a:lnTo>
                  <a:lnTo>
                    <a:pt x="239" y="252"/>
                  </a:lnTo>
                  <a:lnTo>
                    <a:pt x="231" y="229"/>
                  </a:lnTo>
                  <a:lnTo>
                    <a:pt x="220" y="203"/>
                  </a:lnTo>
                  <a:lnTo>
                    <a:pt x="209" y="175"/>
                  </a:lnTo>
                  <a:lnTo>
                    <a:pt x="197" y="149"/>
                  </a:lnTo>
                  <a:lnTo>
                    <a:pt x="185" y="124"/>
                  </a:lnTo>
                  <a:lnTo>
                    <a:pt x="168" y="99"/>
                  </a:lnTo>
                  <a:lnTo>
                    <a:pt x="139" y="73"/>
                  </a:lnTo>
                  <a:lnTo>
                    <a:pt x="105" y="48"/>
                  </a:lnTo>
                  <a:lnTo>
                    <a:pt x="70" y="25"/>
                  </a:lnTo>
                  <a:lnTo>
                    <a:pt x="38" y="9"/>
                  </a:lnTo>
                  <a:lnTo>
                    <a:pt x="13" y="0"/>
                  </a:lnTo>
                  <a:lnTo>
                    <a:pt x="0" y="3"/>
                  </a:lnTo>
                  <a:lnTo>
                    <a:pt x="5" y="19"/>
                  </a:lnTo>
                  <a:lnTo>
                    <a:pt x="21" y="70"/>
                  </a:lnTo>
                  <a:lnTo>
                    <a:pt x="22" y="124"/>
                  </a:lnTo>
                  <a:lnTo>
                    <a:pt x="18" y="175"/>
                  </a:lnTo>
                  <a:lnTo>
                    <a:pt x="16" y="212"/>
                  </a:lnTo>
                  <a:lnTo>
                    <a:pt x="22" y="228"/>
                  </a:lnTo>
                  <a:lnTo>
                    <a:pt x="37" y="250"/>
                  </a:lnTo>
                  <a:lnTo>
                    <a:pt x="54" y="273"/>
                  </a:lnTo>
                  <a:lnTo>
                    <a:pt x="77" y="298"/>
                  </a:lnTo>
                  <a:lnTo>
                    <a:pt x="101" y="324"/>
                  </a:lnTo>
                  <a:lnTo>
                    <a:pt x="124" y="347"/>
                  </a:lnTo>
                  <a:lnTo>
                    <a:pt x="146" y="366"/>
                  </a:lnTo>
                  <a:lnTo>
                    <a:pt x="163" y="381"/>
                  </a:lnTo>
                  <a:lnTo>
                    <a:pt x="180" y="391"/>
                  </a:lnTo>
                  <a:lnTo>
                    <a:pt x="198" y="398"/>
                  </a:lnTo>
                  <a:lnTo>
                    <a:pt x="216" y="401"/>
                  </a:lnTo>
                  <a:lnTo>
                    <a:pt x="233" y="398"/>
                  </a:lnTo>
                  <a:lnTo>
                    <a:pt x="247" y="387"/>
                  </a:lnTo>
                  <a:lnTo>
                    <a:pt x="255" y="366"/>
                  </a:lnTo>
                  <a:lnTo>
                    <a:pt x="258" y="334"/>
                  </a:lnTo>
                  <a:lnTo>
                    <a:pt x="252" y="289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922463" y="3910013"/>
              <a:ext cx="381000" cy="606425"/>
            </a:xfrm>
            <a:custGeom>
              <a:avLst/>
              <a:gdLst>
                <a:gd name="T0" fmla="*/ 235 w 240"/>
                <a:gd name="T1" fmla="*/ 275 h 382"/>
                <a:gd name="T2" fmla="*/ 233 w 240"/>
                <a:gd name="T3" fmla="*/ 271 h 382"/>
                <a:gd name="T4" fmla="*/ 229 w 240"/>
                <a:gd name="T5" fmla="*/ 259 h 382"/>
                <a:gd name="T6" fmla="*/ 223 w 240"/>
                <a:gd name="T7" fmla="*/ 240 h 382"/>
                <a:gd name="T8" fmla="*/ 214 w 240"/>
                <a:gd name="T9" fmla="*/ 219 h 382"/>
                <a:gd name="T10" fmla="*/ 204 w 240"/>
                <a:gd name="T11" fmla="*/ 192 h 382"/>
                <a:gd name="T12" fmla="*/ 194 w 240"/>
                <a:gd name="T13" fmla="*/ 166 h 382"/>
                <a:gd name="T14" fmla="*/ 184 w 240"/>
                <a:gd name="T15" fmla="*/ 141 h 382"/>
                <a:gd name="T16" fmla="*/ 172 w 240"/>
                <a:gd name="T17" fmla="*/ 118 h 382"/>
                <a:gd name="T18" fmla="*/ 154 w 240"/>
                <a:gd name="T19" fmla="*/ 95 h 382"/>
                <a:gd name="T20" fmla="*/ 128 w 240"/>
                <a:gd name="T21" fmla="*/ 70 h 382"/>
                <a:gd name="T22" fmla="*/ 96 w 240"/>
                <a:gd name="T23" fmla="*/ 45 h 382"/>
                <a:gd name="T24" fmla="*/ 64 w 240"/>
                <a:gd name="T25" fmla="*/ 25 h 382"/>
                <a:gd name="T26" fmla="*/ 33 w 240"/>
                <a:gd name="T27" fmla="*/ 9 h 382"/>
                <a:gd name="T28" fmla="*/ 12 w 240"/>
                <a:gd name="T29" fmla="*/ 0 h 382"/>
                <a:gd name="T30" fmla="*/ 0 w 240"/>
                <a:gd name="T31" fmla="*/ 3 h 382"/>
                <a:gd name="T32" fmla="*/ 3 w 240"/>
                <a:gd name="T33" fmla="*/ 17 h 382"/>
                <a:gd name="T34" fmla="*/ 19 w 240"/>
                <a:gd name="T35" fmla="*/ 66 h 382"/>
                <a:gd name="T36" fmla="*/ 20 w 240"/>
                <a:gd name="T37" fmla="*/ 118 h 382"/>
                <a:gd name="T38" fmla="*/ 16 w 240"/>
                <a:gd name="T39" fmla="*/ 168 h 382"/>
                <a:gd name="T40" fmla="*/ 16 w 240"/>
                <a:gd name="T41" fmla="*/ 203 h 382"/>
                <a:gd name="T42" fmla="*/ 22 w 240"/>
                <a:gd name="T43" fmla="*/ 219 h 382"/>
                <a:gd name="T44" fmla="*/ 33 w 240"/>
                <a:gd name="T45" fmla="*/ 238 h 382"/>
                <a:gd name="T46" fmla="*/ 51 w 240"/>
                <a:gd name="T47" fmla="*/ 261 h 382"/>
                <a:gd name="T48" fmla="*/ 71 w 240"/>
                <a:gd name="T49" fmla="*/ 284 h 382"/>
                <a:gd name="T50" fmla="*/ 93 w 240"/>
                <a:gd name="T51" fmla="*/ 307 h 382"/>
                <a:gd name="T52" fmla="*/ 115 w 240"/>
                <a:gd name="T53" fmla="*/ 331 h 382"/>
                <a:gd name="T54" fmla="*/ 135 w 240"/>
                <a:gd name="T55" fmla="*/ 348 h 382"/>
                <a:gd name="T56" fmla="*/ 151 w 240"/>
                <a:gd name="T57" fmla="*/ 363 h 382"/>
                <a:gd name="T58" fmla="*/ 168 w 240"/>
                <a:gd name="T59" fmla="*/ 373 h 382"/>
                <a:gd name="T60" fmla="*/ 184 w 240"/>
                <a:gd name="T61" fmla="*/ 379 h 382"/>
                <a:gd name="T62" fmla="*/ 201 w 240"/>
                <a:gd name="T63" fmla="*/ 382 h 382"/>
                <a:gd name="T64" fmla="*/ 217 w 240"/>
                <a:gd name="T65" fmla="*/ 379 h 382"/>
                <a:gd name="T66" fmla="*/ 230 w 240"/>
                <a:gd name="T67" fmla="*/ 369 h 382"/>
                <a:gd name="T68" fmla="*/ 237 w 240"/>
                <a:gd name="T69" fmla="*/ 348 h 382"/>
                <a:gd name="T70" fmla="*/ 240 w 240"/>
                <a:gd name="T71" fmla="*/ 318 h 382"/>
                <a:gd name="T72" fmla="*/ 235 w 240"/>
                <a:gd name="T73" fmla="*/ 27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0" h="382">
                  <a:moveTo>
                    <a:pt x="235" y="275"/>
                  </a:moveTo>
                  <a:lnTo>
                    <a:pt x="233" y="271"/>
                  </a:lnTo>
                  <a:lnTo>
                    <a:pt x="229" y="259"/>
                  </a:lnTo>
                  <a:lnTo>
                    <a:pt x="223" y="240"/>
                  </a:lnTo>
                  <a:lnTo>
                    <a:pt x="214" y="219"/>
                  </a:lnTo>
                  <a:lnTo>
                    <a:pt x="204" y="192"/>
                  </a:lnTo>
                  <a:lnTo>
                    <a:pt x="194" y="166"/>
                  </a:lnTo>
                  <a:lnTo>
                    <a:pt x="184" y="141"/>
                  </a:lnTo>
                  <a:lnTo>
                    <a:pt x="172" y="118"/>
                  </a:lnTo>
                  <a:lnTo>
                    <a:pt x="154" y="95"/>
                  </a:lnTo>
                  <a:lnTo>
                    <a:pt x="128" y="70"/>
                  </a:lnTo>
                  <a:lnTo>
                    <a:pt x="96" y="45"/>
                  </a:lnTo>
                  <a:lnTo>
                    <a:pt x="64" y="25"/>
                  </a:lnTo>
                  <a:lnTo>
                    <a:pt x="33" y="9"/>
                  </a:lnTo>
                  <a:lnTo>
                    <a:pt x="12" y="0"/>
                  </a:lnTo>
                  <a:lnTo>
                    <a:pt x="0" y="3"/>
                  </a:lnTo>
                  <a:lnTo>
                    <a:pt x="3" y="17"/>
                  </a:lnTo>
                  <a:lnTo>
                    <a:pt x="19" y="66"/>
                  </a:lnTo>
                  <a:lnTo>
                    <a:pt x="20" y="118"/>
                  </a:lnTo>
                  <a:lnTo>
                    <a:pt x="16" y="168"/>
                  </a:lnTo>
                  <a:lnTo>
                    <a:pt x="16" y="203"/>
                  </a:lnTo>
                  <a:lnTo>
                    <a:pt x="22" y="219"/>
                  </a:lnTo>
                  <a:lnTo>
                    <a:pt x="33" y="238"/>
                  </a:lnTo>
                  <a:lnTo>
                    <a:pt x="51" y="261"/>
                  </a:lnTo>
                  <a:lnTo>
                    <a:pt x="71" y="284"/>
                  </a:lnTo>
                  <a:lnTo>
                    <a:pt x="93" y="307"/>
                  </a:lnTo>
                  <a:lnTo>
                    <a:pt x="115" y="331"/>
                  </a:lnTo>
                  <a:lnTo>
                    <a:pt x="135" y="348"/>
                  </a:lnTo>
                  <a:lnTo>
                    <a:pt x="151" y="363"/>
                  </a:lnTo>
                  <a:lnTo>
                    <a:pt x="168" y="373"/>
                  </a:lnTo>
                  <a:lnTo>
                    <a:pt x="184" y="379"/>
                  </a:lnTo>
                  <a:lnTo>
                    <a:pt x="201" y="382"/>
                  </a:lnTo>
                  <a:lnTo>
                    <a:pt x="217" y="379"/>
                  </a:lnTo>
                  <a:lnTo>
                    <a:pt x="230" y="369"/>
                  </a:lnTo>
                  <a:lnTo>
                    <a:pt x="237" y="348"/>
                  </a:lnTo>
                  <a:lnTo>
                    <a:pt x="240" y="318"/>
                  </a:lnTo>
                  <a:lnTo>
                    <a:pt x="235" y="275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941513" y="3930650"/>
              <a:ext cx="350838" cy="574675"/>
            </a:xfrm>
            <a:custGeom>
              <a:avLst/>
              <a:gdLst>
                <a:gd name="T0" fmla="*/ 217 w 221"/>
                <a:gd name="T1" fmla="*/ 260 h 362"/>
                <a:gd name="T2" fmla="*/ 215 w 221"/>
                <a:gd name="T3" fmla="*/ 255 h 362"/>
                <a:gd name="T4" fmla="*/ 211 w 221"/>
                <a:gd name="T5" fmla="*/ 243 h 362"/>
                <a:gd name="T6" fmla="*/ 205 w 221"/>
                <a:gd name="T7" fmla="*/ 226 h 362"/>
                <a:gd name="T8" fmla="*/ 198 w 221"/>
                <a:gd name="T9" fmla="*/ 206 h 362"/>
                <a:gd name="T10" fmla="*/ 189 w 221"/>
                <a:gd name="T11" fmla="*/ 182 h 362"/>
                <a:gd name="T12" fmla="*/ 179 w 221"/>
                <a:gd name="T13" fmla="*/ 157 h 362"/>
                <a:gd name="T14" fmla="*/ 169 w 221"/>
                <a:gd name="T15" fmla="*/ 133 h 362"/>
                <a:gd name="T16" fmla="*/ 158 w 221"/>
                <a:gd name="T17" fmla="*/ 111 h 362"/>
                <a:gd name="T18" fmla="*/ 142 w 221"/>
                <a:gd name="T19" fmla="*/ 89 h 362"/>
                <a:gd name="T20" fmla="*/ 119 w 221"/>
                <a:gd name="T21" fmla="*/ 66 h 362"/>
                <a:gd name="T22" fmla="*/ 90 w 221"/>
                <a:gd name="T23" fmla="*/ 42 h 362"/>
                <a:gd name="T24" fmla="*/ 59 w 221"/>
                <a:gd name="T25" fmla="*/ 22 h 362"/>
                <a:gd name="T26" fmla="*/ 32 w 221"/>
                <a:gd name="T27" fmla="*/ 7 h 362"/>
                <a:gd name="T28" fmla="*/ 10 w 221"/>
                <a:gd name="T29" fmla="*/ 0 h 362"/>
                <a:gd name="T30" fmla="*/ 0 w 221"/>
                <a:gd name="T31" fmla="*/ 2 h 362"/>
                <a:gd name="T32" fmla="*/ 2 w 221"/>
                <a:gd name="T33" fmla="*/ 16 h 362"/>
                <a:gd name="T34" fmla="*/ 17 w 221"/>
                <a:gd name="T35" fmla="*/ 61 h 362"/>
                <a:gd name="T36" fmla="*/ 19 w 221"/>
                <a:gd name="T37" fmla="*/ 112 h 362"/>
                <a:gd name="T38" fmla="*/ 14 w 221"/>
                <a:gd name="T39" fmla="*/ 157 h 362"/>
                <a:gd name="T40" fmla="*/ 14 w 221"/>
                <a:gd name="T41" fmla="*/ 191 h 362"/>
                <a:gd name="T42" fmla="*/ 20 w 221"/>
                <a:gd name="T43" fmla="*/ 206 h 362"/>
                <a:gd name="T44" fmla="*/ 30 w 221"/>
                <a:gd name="T45" fmla="*/ 225 h 362"/>
                <a:gd name="T46" fmla="*/ 46 w 221"/>
                <a:gd name="T47" fmla="*/ 246 h 362"/>
                <a:gd name="T48" fmla="*/ 65 w 221"/>
                <a:gd name="T49" fmla="*/ 268 h 362"/>
                <a:gd name="T50" fmla="*/ 86 w 221"/>
                <a:gd name="T51" fmla="*/ 292 h 362"/>
                <a:gd name="T52" fmla="*/ 106 w 221"/>
                <a:gd name="T53" fmla="*/ 312 h 362"/>
                <a:gd name="T54" fmla="*/ 125 w 221"/>
                <a:gd name="T55" fmla="*/ 329 h 362"/>
                <a:gd name="T56" fmla="*/ 139 w 221"/>
                <a:gd name="T57" fmla="*/ 343 h 362"/>
                <a:gd name="T58" fmla="*/ 154 w 221"/>
                <a:gd name="T59" fmla="*/ 353 h 362"/>
                <a:gd name="T60" fmla="*/ 170 w 221"/>
                <a:gd name="T61" fmla="*/ 359 h 362"/>
                <a:gd name="T62" fmla="*/ 186 w 221"/>
                <a:gd name="T63" fmla="*/ 362 h 362"/>
                <a:gd name="T64" fmla="*/ 201 w 221"/>
                <a:gd name="T65" fmla="*/ 359 h 362"/>
                <a:gd name="T66" fmla="*/ 212 w 221"/>
                <a:gd name="T67" fmla="*/ 348 h 362"/>
                <a:gd name="T68" fmla="*/ 220 w 221"/>
                <a:gd name="T69" fmla="*/ 329 h 362"/>
                <a:gd name="T70" fmla="*/ 221 w 221"/>
                <a:gd name="T71" fmla="*/ 300 h 362"/>
                <a:gd name="T72" fmla="*/ 217 w 221"/>
                <a:gd name="T73" fmla="*/ 2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1" h="362">
                  <a:moveTo>
                    <a:pt x="217" y="260"/>
                  </a:moveTo>
                  <a:lnTo>
                    <a:pt x="215" y="255"/>
                  </a:lnTo>
                  <a:lnTo>
                    <a:pt x="211" y="243"/>
                  </a:lnTo>
                  <a:lnTo>
                    <a:pt x="205" y="226"/>
                  </a:lnTo>
                  <a:lnTo>
                    <a:pt x="198" y="206"/>
                  </a:lnTo>
                  <a:lnTo>
                    <a:pt x="189" y="182"/>
                  </a:lnTo>
                  <a:lnTo>
                    <a:pt x="179" y="157"/>
                  </a:lnTo>
                  <a:lnTo>
                    <a:pt x="169" y="133"/>
                  </a:lnTo>
                  <a:lnTo>
                    <a:pt x="158" y="111"/>
                  </a:lnTo>
                  <a:lnTo>
                    <a:pt x="142" y="89"/>
                  </a:lnTo>
                  <a:lnTo>
                    <a:pt x="119" y="66"/>
                  </a:lnTo>
                  <a:lnTo>
                    <a:pt x="90" y="42"/>
                  </a:lnTo>
                  <a:lnTo>
                    <a:pt x="59" y="22"/>
                  </a:lnTo>
                  <a:lnTo>
                    <a:pt x="32" y="7"/>
                  </a:lnTo>
                  <a:lnTo>
                    <a:pt x="10" y="0"/>
                  </a:lnTo>
                  <a:lnTo>
                    <a:pt x="0" y="2"/>
                  </a:lnTo>
                  <a:lnTo>
                    <a:pt x="2" y="16"/>
                  </a:lnTo>
                  <a:lnTo>
                    <a:pt x="17" y="61"/>
                  </a:lnTo>
                  <a:lnTo>
                    <a:pt x="19" y="112"/>
                  </a:lnTo>
                  <a:lnTo>
                    <a:pt x="14" y="157"/>
                  </a:lnTo>
                  <a:lnTo>
                    <a:pt x="14" y="191"/>
                  </a:lnTo>
                  <a:lnTo>
                    <a:pt x="20" y="206"/>
                  </a:lnTo>
                  <a:lnTo>
                    <a:pt x="30" y="225"/>
                  </a:lnTo>
                  <a:lnTo>
                    <a:pt x="46" y="246"/>
                  </a:lnTo>
                  <a:lnTo>
                    <a:pt x="65" y="268"/>
                  </a:lnTo>
                  <a:lnTo>
                    <a:pt x="86" y="292"/>
                  </a:lnTo>
                  <a:lnTo>
                    <a:pt x="106" y="312"/>
                  </a:lnTo>
                  <a:lnTo>
                    <a:pt x="125" y="329"/>
                  </a:lnTo>
                  <a:lnTo>
                    <a:pt x="139" y="343"/>
                  </a:lnTo>
                  <a:lnTo>
                    <a:pt x="154" y="353"/>
                  </a:lnTo>
                  <a:lnTo>
                    <a:pt x="170" y="359"/>
                  </a:lnTo>
                  <a:lnTo>
                    <a:pt x="186" y="362"/>
                  </a:lnTo>
                  <a:lnTo>
                    <a:pt x="201" y="359"/>
                  </a:lnTo>
                  <a:lnTo>
                    <a:pt x="212" y="348"/>
                  </a:lnTo>
                  <a:lnTo>
                    <a:pt x="220" y="329"/>
                  </a:lnTo>
                  <a:lnTo>
                    <a:pt x="221" y="300"/>
                  </a:lnTo>
                  <a:lnTo>
                    <a:pt x="217" y="260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958975" y="3949700"/>
              <a:ext cx="322263" cy="542925"/>
            </a:xfrm>
            <a:custGeom>
              <a:avLst/>
              <a:gdLst>
                <a:gd name="T0" fmla="*/ 198 w 203"/>
                <a:gd name="T1" fmla="*/ 246 h 342"/>
                <a:gd name="T2" fmla="*/ 197 w 203"/>
                <a:gd name="T3" fmla="*/ 242 h 342"/>
                <a:gd name="T4" fmla="*/ 194 w 203"/>
                <a:gd name="T5" fmla="*/ 231 h 342"/>
                <a:gd name="T6" fmla="*/ 188 w 203"/>
                <a:gd name="T7" fmla="*/ 215 h 342"/>
                <a:gd name="T8" fmla="*/ 181 w 203"/>
                <a:gd name="T9" fmla="*/ 195 h 342"/>
                <a:gd name="T10" fmla="*/ 174 w 203"/>
                <a:gd name="T11" fmla="*/ 173 h 342"/>
                <a:gd name="T12" fmla="*/ 165 w 203"/>
                <a:gd name="T13" fmla="*/ 148 h 342"/>
                <a:gd name="T14" fmla="*/ 155 w 203"/>
                <a:gd name="T15" fmla="*/ 127 h 342"/>
                <a:gd name="T16" fmla="*/ 146 w 203"/>
                <a:gd name="T17" fmla="*/ 105 h 342"/>
                <a:gd name="T18" fmla="*/ 131 w 203"/>
                <a:gd name="T19" fmla="*/ 84 h 342"/>
                <a:gd name="T20" fmla="*/ 110 w 203"/>
                <a:gd name="T21" fmla="*/ 61 h 342"/>
                <a:gd name="T22" fmla="*/ 82 w 203"/>
                <a:gd name="T23" fmla="*/ 41 h 342"/>
                <a:gd name="T24" fmla="*/ 54 w 203"/>
                <a:gd name="T25" fmla="*/ 20 h 342"/>
                <a:gd name="T26" fmla="*/ 29 w 203"/>
                <a:gd name="T27" fmla="*/ 7 h 342"/>
                <a:gd name="T28" fmla="*/ 9 w 203"/>
                <a:gd name="T29" fmla="*/ 0 h 342"/>
                <a:gd name="T30" fmla="*/ 0 w 203"/>
                <a:gd name="T31" fmla="*/ 3 h 342"/>
                <a:gd name="T32" fmla="*/ 3 w 203"/>
                <a:gd name="T33" fmla="*/ 16 h 342"/>
                <a:gd name="T34" fmla="*/ 16 w 203"/>
                <a:gd name="T35" fmla="*/ 58 h 342"/>
                <a:gd name="T36" fmla="*/ 18 w 203"/>
                <a:gd name="T37" fmla="*/ 106 h 342"/>
                <a:gd name="T38" fmla="*/ 13 w 203"/>
                <a:gd name="T39" fmla="*/ 148 h 342"/>
                <a:gd name="T40" fmla="*/ 13 w 203"/>
                <a:gd name="T41" fmla="*/ 180 h 342"/>
                <a:gd name="T42" fmla="*/ 18 w 203"/>
                <a:gd name="T43" fmla="*/ 195 h 342"/>
                <a:gd name="T44" fmla="*/ 29 w 203"/>
                <a:gd name="T45" fmla="*/ 213 h 342"/>
                <a:gd name="T46" fmla="*/ 44 w 203"/>
                <a:gd name="T47" fmla="*/ 233 h 342"/>
                <a:gd name="T48" fmla="*/ 60 w 203"/>
                <a:gd name="T49" fmla="*/ 255 h 342"/>
                <a:gd name="T50" fmla="*/ 79 w 203"/>
                <a:gd name="T51" fmla="*/ 275 h 342"/>
                <a:gd name="T52" fmla="*/ 98 w 203"/>
                <a:gd name="T53" fmla="*/ 296 h 342"/>
                <a:gd name="T54" fmla="*/ 114 w 203"/>
                <a:gd name="T55" fmla="*/ 312 h 342"/>
                <a:gd name="T56" fmla="*/ 128 w 203"/>
                <a:gd name="T57" fmla="*/ 325 h 342"/>
                <a:gd name="T58" fmla="*/ 142 w 203"/>
                <a:gd name="T59" fmla="*/ 333 h 342"/>
                <a:gd name="T60" fmla="*/ 156 w 203"/>
                <a:gd name="T61" fmla="*/ 341 h 342"/>
                <a:gd name="T62" fmla="*/ 171 w 203"/>
                <a:gd name="T63" fmla="*/ 342 h 342"/>
                <a:gd name="T64" fmla="*/ 184 w 203"/>
                <a:gd name="T65" fmla="*/ 339 h 342"/>
                <a:gd name="T66" fmla="*/ 194 w 203"/>
                <a:gd name="T67" fmla="*/ 331 h 342"/>
                <a:gd name="T68" fmla="*/ 201 w 203"/>
                <a:gd name="T69" fmla="*/ 313 h 342"/>
                <a:gd name="T70" fmla="*/ 203 w 203"/>
                <a:gd name="T71" fmla="*/ 285 h 342"/>
                <a:gd name="T72" fmla="*/ 198 w 203"/>
                <a:gd name="T73" fmla="*/ 24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342">
                  <a:moveTo>
                    <a:pt x="198" y="246"/>
                  </a:moveTo>
                  <a:lnTo>
                    <a:pt x="197" y="242"/>
                  </a:lnTo>
                  <a:lnTo>
                    <a:pt x="194" y="231"/>
                  </a:lnTo>
                  <a:lnTo>
                    <a:pt x="188" y="215"/>
                  </a:lnTo>
                  <a:lnTo>
                    <a:pt x="181" y="195"/>
                  </a:lnTo>
                  <a:lnTo>
                    <a:pt x="174" y="173"/>
                  </a:lnTo>
                  <a:lnTo>
                    <a:pt x="165" y="148"/>
                  </a:lnTo>
                  <a:lnTo>
                    <a:pt x="155" y="127"/>
                  </a:lnTo>
                  <a:lnTo>
                    <a:pt x="146" y="105"/>
                  </a:lnTo>
                  <a:lnTo>
                    <a:pt x="131" y="84"/>
                  </a:lnTo>
                  <a:lnTo>
                    <a:pt x="110" y="61"/>
                  </a:lnTo>
                  <a:lnTo>
                    <a:pt x="82" y="41"/>
                  </a:lnTo>
                  <a:lnTo>
                    <a:pt x="54" y="20"/>
                  </a:lnTo>
                  <a:lnTo>
                    <a:pt x="29" y="7"/>
                  </a:lnTo>
                  <a:lnTo>
                    <a:pt x="9" y="0"/>
                  </a:lnTo>
                  <a:lnTo>
                    <a:pt x="0" y="3"/>
                  </a:lnTo>
                  <a:lnTo>
                    <a:pt x="3" y="16"/>
                  </a:lnTo>
                  <a:lnTo>
                    <a:pt x="16" y="58"/>
                  </a:lnTo>
                  <a:lnTo>
                    <a:pt x="18" y="106"/>
                  </a:lnTo>
                  <a:lnTo>
                    <a:pt x="13" y="148"/>
                  </a:lnTo>
                  <a:lnTo>
                    <a:pt x="13" y="180"/>
                  </a:lnTo>
                  <a:lnTo>
                    <a:pt x="18" y="195"/>
                  </a:lnTo>
                  <a:lnTo>
                    <a:pt x="29" y="213"/>
                  </a:lnTo>
                  <a:lnTo>
                    <a:pt x="44" y="233"/>
                  </a:lnTo>
                  <a:lnTo>
                    <a:pt x="60" y="255"/>
                  </a:lnTo>
                  <a:lnTo>
                    <a:pt x="79" y="275"/>
                  </a:lnTo>
                  <a:lnTo>
                    <a:pt x="98" y="296"/>
                  </a:lnTo>
                  <a:lnTo>
                    <a:pt x="114" y="312"/>
                  </a:lnTo>
                  <a:lnTo>
                    <a:pt x="128" y="325"/>
                  </a:lnTo>
                  <a:lnTo>
                    <a:pt x="142" y="333"/>
                  </a:lnTo>
                  <a:lnTo>
                    <a:pt x="156" y="341"/>
                  </a:lnTo>
                  <a:lnTo>
                    <a:pt x="171" y="342"/>
                  </a:lnTo>
                  <a:lnTo>
                    <a:pt x="184" y="339"/>
                  </a:lnTo>
                  <a:lnTo>
                    <a:pt x="194" y="331"/>
                  </a:lnTo>
                  <a:lnTo>
                    <a:pt x="201" y="313"/>
                  </a:lnTo>
                  <a:lnTo>
                    <a:pt x="203" y="285"/>
                  </a:lnTo>
                  <a:lnTo>
                    <a:pt x="198" y="246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176588" y="4173538"/>
              <a:ext cx="592138" cy="838200"/>
            </a:xfrm>
            <a:custGeom>
              <a:avLst/>
              <a:gdLst>
                <a:gd name="T0" fmla="*/ 371 w 373"/>
                <a:gd name="T1" fmla="*/ 405 h 528"/>
                <a:gd name="T2" fmla="*/ 370 w 373"/>
                <a:gd name="T3" fmla="*/ 399 h 528"/>
                <a:gd name="T4" fmla="*/ 364 w 373"/>
                <a:gd name="T5" fmla="*/ 383 h 528"/>
                <a:gd name="T6" fmla="*/ 357 w 373"/>
                <a:gd name="T7" fmla="*/ 359 h 528"/>
                <a:gd name="T8" fmla="*/ 347 w 373"/>
                <a:gd name="T9" fmla="*/ 329 h 528"/>
                <a:gd name="T10" fmla="*/ 335 w 373"/>
                <a:gd name="T11" fmla="*/ 296 h 528"/>
                <a:gd name="T12" fmla="*/ 320 w 373"/>
                <a:gd name="T13" fmla="*/ 260 h 528"/>
                <a:gd name="T14" fmla="*/ 306 w 373"/>
                <a:gd name="T15" fmla="*/ 226 h 528"/>
                <a:gd name="T16" fmla="*/ 291 w 373"/>
                <a:gd name="T17" fmla="*/ 194 h 528"/>
                <a:gd name="T18" fmla="*/ 281 w 373"/>
                <a:gd name="T19" fmla="*/ 178 h 528"/>
                <a:gd name="T20" fmla="*/ 266 w 373"/>
                <a:gd name="T21" fmla="*/ 160 h 528"/>
                <a:gd name="T22" fmla="*/ 247 w 373"/>
                <a:gd name="T23" fmla="*/ 141 h 528"/>
                <a:gd name="T24" fmla="*/ 224 w 373"/>
                <a:gd name="T25" fmla="*/ 123 h 528"/>
                <a:gd name="T26" fmla="*/ 199 w 373"/>
                <a:gd name="T27" fmla="*/ 102 h 528"/>
                <a:gd name="T28" fmla="*/ 173 w 373"/>
                <a:gd name="T29" fmla="*/ 83 h 528"/>
                <a:gd name="T30" fmla="*/ 147 w 373"/>
                <a:gd name="T31" fmla="*/ 64 h 528"/>
                <a:gd name="T32" fmla="*/ 121 w 373"/>
                <a:gd name="T33" fmla="*/ 48 h 528"/>
                <a:gd name="T34" fmla="*/ 94 w 373"/>
                <a:gd name="T35" fmla="*/ 32 h 528"/>
                <a:gd name="T36" fmla="*/ 70 w 373"/>
                <a:gd name="T37" fmla="*/ 19 h 528"/>
                <a:gd name="T38" fmla="*/ 49 w 373"/>
                <a:gd name="T39" fmla="*/ 10 h 528"/>
                <a:gd name="T40" fmla="*/ 32 w 373"/>
                <a:gd name="T41" fmla="*/ 3 h 528"/>
                <a:gd name="T42" fmla="*/ 19 w 373"/>
                <a:gd name="T43" fmla="*/ 0 h 528"/>
                <a:gd name="T44" fmla="*/ 11 w 373"/>
                <a:gd name="T45" fmla="*/ 3 h 528"/>
                <a:gd name="T46" fmla="*/ 9 w 373"/>
                <a:gd name="T47" fmla="*/ 10 h 528"/>
                <a:gd name="T48" fmla="*/ 14 w 373"/>
                <a:gd name="T49" fmla="*/ 22 h 528"/>
                <a:gd name="T50" fmla="*/ 27 w 373"/>
                <a:gd name="T51" fmla="*/ 54 h 528"/>
                <a:gd name="T52" fmla="*/ 33 w 373"/>
                <a:gd name="T53" fmla="*/ 86 h 528"/>
                <a:gd name="T54" fmla="*/ 30 w 373"/>
                <a:gd name="T55" fmla="*/ 120 h 528"/>
                <a:gd name="T56" fmla="*/ 25 w 373"/>
                <a:gd name="T57" fmla="*/ 153 h 528"/>
                <a:gd name="T58" fmla="*/ 16 w 373"/>
                <a:gd name="T59" fmla="*/ 184 h 528"/>
                <a:gd name="T60" fmla="*/ 9 w 373"/>
                <a:gd name="T61" fmla="*/ 211 h 528"/>
                <a:gd name="T62" fmla="*/ 1 w 373"/>
                <a:gd name="T63" fmla="*/ 235 h 528"/>
                <a:gd name="T64" fmla="*/ 0 w 373"/>
                <a:gd name="T65" fmla="*/ 254 h 528"/>
                <a:gd name="T66" fmla="*/ 7 w 373"/>
                <a:gd name="T67" fmla="*/ 274 h 528"/>
                <a:gd name="T68" fmla="*/ 25 w 373"/>
                <a:gd name="T69" fmla="*/ 303 h 528"/>
                <a:gd name="T70" fmla="*/ 51 w 373"/>
                <a:gd name="T71" fmla="*/ 335 h 528"/>
                <a:gd name="T72" fmla="*/ 83 w 373"/>
                <a:gd name="T73" fmla="*/ 372 h 528"/>
                <a:gd name="T74" fmla="*/ 116 w 373"/>
                <a:gd name="T75" fmla="*/ 407 h 528"/>
                <a:gd name="T76" fmla="*/ 151 w 373"/>
                <a:gd name="T77" fmla="*/ 440 h 528"/>
                <a:gd name="T78" fmla="*/ 182 w 373"/>
                <a:gd name="T79" fmla="*/ 468 h 528"/>
                <a:gd name="T80" fmla="*/ 208 w 373"/>
                <a:gd name="T81" fmla="*/ 490 h 528"/>
                <a:gd name="T82" fmla="*/ 233 w 373"/>
                <a:gd name="T83" fmla="*/ 506 h 528"/>
                <a:gd name="T84" fmla="*/ 262 w 373"/>
                <a:gd name="T85" fmla="*/ 519 h 528"/>
                <a:gd name="T86" fmla="*/ 293 w 373"/>
                <a:gd name="T87" fmla="*/ 528 h 528"/>
                <a:gd name="T88" fmla="*/ 320 w 373"/>
                <a:gd name="T89" fmla="*/ 528 h 528"/>
                <a:gd name="T90" fmla="*/ 345 w 373"/>
                <a:gd name="T91" fmla="*/ 519 h 528"/>
                <a:gd name="T92" fmla="*/ 363 w 373"/>
                <a:gd name="T93" fmla="*/ 496 h 528"/>
                <a:gd name="T94" fmla="*/ 373 w 373"/>
                <a:gd name="T95" fmla="*/ 459 h 528"/>
                <a:gd name="T96" fmla="*/ 371 w 373"/>
                <a:gd name="T97" fmla="*/ 40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3" h="528">
                  <a:moveTo>
                    <a:pt x="371" y="405"/>
                  </a:moveTo>
                  <a:lnTo>
                    <a:pt x="370" y="399"/>
                  </a:lnTo>
                  <a:lnTo>
                    <a:pt x="364" y="383"/>
                  </a:lnTo>
                  <a:lnTo>
                    <a:pt x="357" y="359"/>
                  </a:lnTo>
                  <a:lnTo>
                    <a:pt x="347" y="329"/>
                  </a:lnTo>
                  <a:lnTo>
                    <a:pt x="335" y="296"/>
                  </a:lnTo>
                  <a:lnTo>
                    <a:pt x="320" y="260"/>
                  </a:lnTo>
                  <a:lnTo>
                    <a:pt x="306" y="226"/>
                  </a:lnTo>
                  <a:lnTo>
                    <a:pt x="291" y="194"/>
                  </a:lnTo>
                  <a:lnTo>
                    <a:pt x="281" y="178"/>
                  </a:lnTo>
                  <a:lnTo>
                    <a:pt x="266" y="160"/>
                  </a:lnTo>
                  <a:lnTo>
                    <a:pt x="247" y="141"/>
                  </a:lnTo>
                  <a:lnTo>
                    <a:pt x="224" y="123"/>
                  </a:lnTo>
                  <a:lnTo>
                    <a:pt x="199" y="102"/>
                  </a:lnTo>
                  <a:lnTo>
                    <a:pt x="173" y="83"/>
                  </a:lnTo>
                  <a:lnTo>
                    <a:pt x="147" y="64"/>
                  </a:lnTo>
                  <a:lnTo>
                    <a:pt x="121" y="48"/>
                  </a:lnTo>
                  <a:lnTo>
                    <a:pt x="94" y="32"/>
                  </a:lnTo>
                  <a:lnTo>
                    <a:pt x="70" y="19"/>
                  </a:lnTo>
                  <a:lnTo>
                    <a:pt x="49" y="10"/>
                  </a:lnTo>
                  <a:lnTo>
                    <a:pt x="32" y="3"/>
                  </a:lnTo>
                  <a:lnTo>
                    <a:pt x="19" y="0"/>
                  </a:lnTo>
                  <a:lnTo>
                    <a:pt x="11" y="3"/>
                  </a:lnTo>
                  <a:lnTo>
                    <a:pt x="9" y="10"/>
                  </a:lnTo>
                  <a:lnTo>
                    <a:pt x="14" y="22"/>
                  </a:lnTo>
                  <a:lnTo>
                    <a:pt x="27" y="54"/>
                  </a:lnTo>
                  <a:lnTo>
                    <a:pt x="33" y="86"/>
                  </a:lnTo>
                  <a:lnTo>
                    <a:pt x="30" y="120"/>
                  </a:lnTo>
                  <a:lnTo>
                    <a:pt x="25" y="153"/>
                  </a:lnTo>
                  <a:lnTo>
                    <a:pt x="16" y="184"/>
                  </a:lnTo>
                  <a:lnTo>
                    <a:pt x="9" y="211"/>
                  </a:lnTo>
                  <a:lnTo>
                    <a:pt x="1" y="235"/>
                  </a:lnTo>
                  <a:lnTo>
                    <a:pt x="0" y="254"/>
                  </a:lnTo>
                  <a:lnTo>
                    <a:pt x="7" y="274"/>
                  </a:lnTo>
                  <a:lnTo>
                    <a:pt x="25" y="303"/>
                  </a:lnTo>
                  <a:lnTo>
                    <a:pt x="51" y="335"/>
                  </a:lnTo>
                  <a:lnTo>
                    <a:pt x="83" y="372"/>
                  </a:lnTo>
                  <a:lnTo>
                    <a:pt x="116" y="407"/>
                  </a:lnTo>
                  <a:lnTo>
                    <a:pt x="151" y="440"/>
                  </a:lnTo>
                  <a:lnTo>
                    <a:pt x="182" y="468"/>
                  </a:lnTo>
                  <a:lnTo>
                    <a:pt x="208" y="490"/>
                  </a:lnTo>
                  <a:lnTo>
                    <a:pt x="233" y="506"/>
                  </a:lnTo>
                  <a:lnTo>
                    <a:pt x="262" y="519"/>
                  </a:lnTo>
                  <a:lnTo>
                    <a:pt x="293" y="528"/>
                  </a:lnTo>
                  <a:lnTo>
                    <a:pt x="320" y="528"/>
                  </a:lnTo>
                  <a:lnTo>
                    <a:pt x="345" y="519"/>
                  </a:lnTo>
                  <a:lnTo>
                    <a:pt x="363" y="496"/>
                  </a:lnTo>
                  <a:lnTo>
                    <a:pt x="373" y="459"/>
                  </a:lnTo>
                  <a:lnTo>
                    <a:pt x="371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197225" y="4197350"/>
              <a:ext cx="557213" cy="801687"/>
            </a:xfrm>
            <a:custGeom>
              <a:avLst/>
              <a:gdLst>
                <a:gd name="T0" fmla="*/ 0 w 351"/>
                <a:gd name="T1" fmla="*/ 243 h 505"/>
                <a:gd name="T2" fmla="*/ 7 w 351"/>
                <a:gd name="T3" fmla="*/ 262 h 505"/>
                <a:gd name="T4" fmla="*/ 23 w 351"/>
                <a:gd name="T5" fmla="*/ 290 h 505"/>
                <a:gd name="T6" fmla="*/ 48 w 351"/>
                <a:gd name="T7" fmla="*/ 320 h 505"/>
                <a:gd name="T8" fmla="*/ 79 w 351"/>
                <a:gd name="T9" fmla="*/ 355 h 505"/>
                <a:gd name="T10" fmla="*/ 111 w 351"/>
                <a:gd name="T11" fmla="*/ 389 h 505"/>
                <a:gd name="T12" fmla="*/ 143 w 351"/>
                <a:gd name="T13" fmla="*/ 421 h 505"/>
                <a:gd name="T14" fmla="*/ 172 w 351"/>
                <a:gd name="T15" fmla="*/ 449 h 505"/>
                <a:gd name="T16" fmla="*/ 197 w 351"/>
                <a:gd name="T17" fmla="*/ 469 h 505"/>
                <a:gd name="T18" fmla="*/ 220 w 351"/>
                <a:gd name="T19" fmla="*/ 485 h 505"/>
                <a:gd name="T20" fmla="*/ 248 w 351"/>
                <a:gd name="T21" fmla="*/ 498 h 505"/>
                <a:gd name="T22" fmla="*/ 275 w 351"/>
                <a:gd name="T23" fmla="*/ 505 h 505"/>
                <a:gd name="T24" fmla="*/ 302 w 351"/>
                <a:gd name="T25" fmla="*/ 505 h 505"/>
                <a:gd name="T26" fmla="*/ 325 w 351"/>
                <a:gd name="T27" fmla="*/ 495 h 505"/>
                <a:gd name="T28" fmla="*/ 342 w 351"/>
                <a:gd name="T29" fmla="*/ 475 h 505"/>
                <a:gd name="T30" fmla="*/ 351 w 351"/>
                <a:gd name="T31" fmla="*/ 440 h 505"/>
                <a:gd name="T32" fmla="*/ 351 w 351"/>
                <a:gd name="T33" fmla="*/ 387 h 505"/>
                <a:gd name="T34" fmla="*/ 350 w 351"/>
                <a:gd name="T35" fmla="*/ 382 h 505"/>
                <a:gd name="T36" fmla="*/ 345 w 351"/>
                <a:gd name="T37" fmla="*/ 365 h 505"/>
                <a:gd name="T38" fmla="*/ 337 w 351"/>
                <a:gd name="T39" fmla="*/ 342 h 505"/>
                <a:gd name="T40" fmla="*/ 328 w 351"/>
                <a:gd name="T41" fmla="*/ 314 h 505"/>
                <a:gd name="T42" fmla="*/ 316 w 351"/>
                <a:gd name="T43" fmla="*/ 281 h 505"/>
                <a:gd name="T44" fmla="*/ 303 w 351"/>
                <a:gd name="T45" fmla="*/ 247 h 505"/>
                <a:gd name="T46" fmla="*/ 290 w 351"/>
                <a:gd name="T47" fmla="*/ 215 h 505"/>
                <a:gd name="T48" fmla="*/ 275 w 351"/>
                <a:gd name="T49" fmla="*/ 185 h 505"/>
                <a:gd name="T50" fmla="*/ 267 w 351"/>
                <a:gd name="T51" fmla="*/ 170 h 505"/>
                <a:gd name="T52" fmla="*/ 252 w 351"/>
                <a:gd name="T53" fmla="*/ 153 h 505"/>
                <a:gd name="T54" fmla="*/ 234 w 351"/>
                <a:gd name="T55" fmla="*/ 135 h 505"/>
                <a:gd name="T56" fmla="*/ 213 w 351"/>
                <a:gd name="T57" fmla="*/ 116 h 505"/>
                <a:gd name="T58" fmla="*/ 189 w 351"/>
                <a:gd name="T59" fmla="*/ 97 h 505"/>
                <a:gd name="T60" fmla="*/ 165 w 351"/>
                <a:gd name="T61" fmla="*/ 78 h 505"/>
                <a:gd name="T62" fmla="*/ 140 w 351"/>
                <a:gd name="T63" fmla="*/ 61 h 505"/>
                <a:gd name="T64" fmla="*/ 115 w 351"/>
                <a:gd name="T65" fmla="*/ 45 h 505"/>
                <a:gd name="T66" fmla="*/ 90 w 351"/>
                <a:gd name="T67" fmla="*/ 30 h 505"/>
                <a:gd name="T68" fmla="*/ 67 w 351"/>
                <a:gd name="T69" fmla="*/ 17 h 505"/>
                <a:gd name="T70" fmla="*/ 48 w 351"/>
                <a:gd name="T71" fmla="*/ 8 h 505"/>
                <a:gd name="T72" fmla="*/ 30 w 351"/>
                <a:gd name="T73" fmla="*/ 3 h 505"/>
                <a:gd name="T74" fmla="*/ 19 w 351"/>
                <a:gd name="T75" fmla="*/ 0 h 505"/>
                <a:gd name="T76" fmla="*/ 12 w 351"/>
                <a:gd name="T77" fmla="*/ 1 h 505"/>
                <a:gd name="T78" fmla="*/ 10 w 351"/>
                <a:gd name="T79" fmla="*/ 8 h 505"/>
                <a:gd name="T80" fmla="*/ 14 w 351"/>
                <a:gd name="T81" fmla="*/ 20 h 505"/>
                <a:gd name="T82" fmla="*/ 26 w 351"/>
                <a:gd name="T83" fmla="*/ 51 h 505"/>
                <a:gd name="T84" fmla="*/ 30 w 351"/>
                <a:gd name="T85" fmla="*/ 83 h 505"/>
                <a:gd name="T86" fmla="*/ 29 w 351"/>
                <a:gd name="T87" fmla="*/ 113 h 505"/>
                <a:gd name="T88" fmla="*/ 23 w 351"/>
                <a:gd name="T89" fmla="*/ 145 h 505"/>
                <a:gd name="T90" fmla="*/ 16 w 351"/>
                <a:gd name="T91" fmla="*/ 175 h 505"/>
                <a:gd name="T92" fmla="*/ 9 w 351"/>
                <a:gd name="T93" fmla="*/ 201 h 505"/>
                <a:gd name="T94" fmla="*/ 1 w 351"/>
                <a:gd name="T95" fmla="*/ 224 h 505"/>
                <a:gd name="T96" fmla="*/ 0 w 351"/>
                <a:gd name="T97" fmla="*/ 24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505">
                  <a:moveTo>
                    <a:pt x="0" y="243"/>
                  </a:moveTo>
                  <a:lnTo>
                    <a:pt x="7" y="262"/>
                  </a:lnTo>
                  <a:lnTo>
                    <a:pt x="23" y="290"/>
                  </a:lnTo>
                  <a:lnTo>
                    <a:pt x="48" y="320"/>
                  </a:lnTo>
                  <a:lnTo>
                    <a:pt x="79" y="355"/>
                  </a:lnTo>
                  <a:lnTo>
                    <a:pt x="111" y="389"/>
                  </a:lnTo>
                  <a:lnTo>
                    <a:pt x="143" y="421"/>
                  </a:lnTo>
                  <a:lnTo>
                    <a:pt x="172" y="449"/>
                  </a:lnTo>
                  <a:lnTo>
                    <a:pt x="197" y="469"/>
                  </a:lnTo>
                  <a:lnTo>
                    <a:pt x="220" y="485"/>
                  </a:lnTo>
                  <a:lnTo>
                    <a:pt x="248" y="498"/>
                  </a:lnTo>
                  <a:lnTo>
                    <a:pt x="275" y="505"/>
                  </a:lnTo>
                  <a:lnTo>
                    <a:pt x="302" y="505"/>
                  </a:lnTo>
                  <a:lnTo>
                    <a:pt x="325" y="495"/>
                  </a:lnTo>
                  <a:lnTo>
                    <a:pt x="342" y="475"/>
                  </a:lnTo>
                  <a:lnTo>
                    <a:pt x="351" y="440"/>
                  </a:lnTo>
                  <a:lnTo>
                    <a:pt x="351" y="387"/>
                  </a:lnTo>
                  <a:lnTo>
                    <a:pt x="350" y="382"/>
                  </a:lnTo>
                  <a:lnTo>
                    <a:pt x="345" y="365"/>
                  </a:lnTo>
                  <a:lnTo>
                    <a:pt x="337" y="342"/>
                  </a:lnTo>
                  <a:lnTo>
                    <a:pt x="328" y="314"/>
                  </a:lnTo>
                  <a:lnTo>
                    <a:pt x="316" y="281"/>
                  </a:lnTo>
                  <a:lnTo>
                    <a:pt x="303" y="247"/>
                  </a:lnTo>
                  <a:lnTo>
                    <a:pt x="290" y="215"/>
                  </a:lnTo>
                  <a:lnTo>
                    <a:pt x="275" y="185"/>
                  </a:lnTo>
                  <a:lnTo>
                    <a:pt x="267" y="170"/>
                  </a:lnTo>
                  <a:lnTo>
                    <a:pt x="252" y="153"/>
                  </a:lnTo>
                  <a:lnTo>
                    <a:pt x="234" y="135"/>
                  </a:lnTo>
                  <a:lnTo>
                    <a:pt x="213" y="116"/>
                  </a:lnTo>
                  <a:lnTo>
                    <a:pt x="189" y="97"/>
                  </a:lnTo>
                  <a:lnTo>
                    <a:pt x="165" y="78"/>
                  </a:lnTo>
                  <a:lnTo>
                    <a:pt x="140" y="61"/>
                  </a:lnTo>
                  <a:lnTo>
                    <a:pt x="115" y="45"/>
                  </a:lnTo>
                  <a:lnTo>
                    <a:pt x="90" y="30"/>
                  </a:lnTo>
                  <a:lnTo>
                    <a:pt x="67" y="17"/>
                  </a:lnTo>
                  <a:lnTo>
                    <a:pt x="48" y="8"/>
                  </a:lnTo>
                  <a:lnTo>
                    <a:pt x="30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10" y="8"/>
                  </a:lnTo>
                  <a:lnTo>
                    <a:pt x="14" y="20"/>
                  </a:lnTo>
                  <a:lnTo>
                    <a:pt x="26" y="51"/>
                  </a:lnTo>
                  <a:lnTo>
                    <a:pt x="30" y="83"/>
                  </a:lnTo>
                  <a:lnTo>
                    <a:pt x="29" y="113"/>
                  </a:lnTo>
                  <a:lnTo>
                    <a:pt x="23" y="145"/>
                  </a:lnTo>
                  <a:lnTo>
                    <a:pt x="16" y="175"/>
                  </a:lnTo>
                  <a:lnTo>
                    <a:pt x="9" y="201"/>
                  </a:lnTo>
                  <a:lnTo>
                    <a:pt x="1" y="224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217863" y="4219575"/>
              <a:ext cx="525463" cy="766762"/>
            </a:xfrm>
            <a:custGeom>
              <a:avLst/>
              <a:gdLst>
                <a:gd name="T0" fmla="*/ 0 w 331"/>
                <a:gd name="T1" fmla="*/ 233 h 483"/>
                <a:gd name="T2" fmla="*/ 6 w 331"/>
                <a:gd name="T3" fmla="*/ 252 h 483"/>
                <a:gd name="T4" fmla="*/ 22 w 331"/>
                <a:gd name="T5" fmla="*/ 277 h 483"/>
                <a:gd name="T6" fmla="*/ 45 w 331"/>
                <a:gd name="T7" fmla="*/ 308 h 483"/>
                <a:gd name="T8" fmla="*/ 73 w 331"/>
                <a:gd name="T9" fmla="*/ 340 h 483"/>
                <a:gd name="T10" fmla="*/ 103 w 331"/>
                <a:gd name="T11" fmla="*/ 372 h 483"/>
                <a:gd name="T12" fmla="*/ 134 w 331"/>
                <a:gd name="T13" fmla="*/ 402 h 483"/>
                <a:gd name="T14" fmla="*/ 162 w 331"/>
                <a:gd name="T15" fmla="*/ 429 h 483"/>
                <a:gd name="T16" fmla="*/ 185 w 331"/>
                <a:gd name="T17" fmla="*/ 448 h 483"/>
                <a:gd name="T18" fmla="*/ 207 w 331"/>
                <a:gd name="T19" fmla="*/ 462 h 483"/>
                <a:gd name="T20" fmla="*/ 232 w 331"/>
                <a:gd name="T21" fmla="*/ 475 h 483"/>
                <a:gd name="T22" fmla="*/ 258 w 331"/>
                <a:gd name="T23" fmla="*/ 483 h 483"/>
                <a:gd name="T24" fmla="*/ 284 w 331"/>
                <a:gd name="T25" fmla="*/ 483 h 483"/>
                <a:gd name="T26" fmla="*/ 306 w 331"/>
                <a:gd name="T27" fmla="*/ 474 h 483"/>
                <a:gd name="T28" fmla="*/ 322 w 331"/>
                <a:gd name="T29" fmla="*/ 454 h 483"/>
                <a:gd name="T30" fmla="*/ 331 w 331"/>
                <a:gd name="T31" fmla="*/ 420 h 483"/>
                <a:gd name="T32" fmla="*/ 331 w 331"/>
                <a:gd name="T33" fmla="*/ 369 h 483"/>
                <a:gd name="T34" fmla="*/ 329 w 331"/>
                <a:gd name="T35" fmla="*/ 363 h 483"/>
                <a:gd name="T36" fmla="*/ 325 w 331"/>
                <a:gd name="T37" fmla="*/ 349 h 483"/>
                <a:gd name="T38" fmla="*/ 318 w 331"/>
                <a:gd name="T39" fmla="*/ 327 h 483"/>
                <a:gd name="T40" fmla="*/ 309 w 331"/>
                <a:gd name="T41" fmla="*/ 299 h 483"/>
                <a:gd name="T42" fmla="*/ 297 w 331"/>
                <a:gd name="T43" fmla="*/ 268 h 483"/>
                <a:gd name="T44" fmla="*/ 286 w 331"/>
                <a:gd name="T45" fmla="*/ 236 h 483"/>
                <a:gd name="T46" fmla="*/ 273 w 331"/>
                <a:gd name="T47" fmla="*/ 206 h 483"/>
                <a:gd name="T48" fmla="*/ 259 w 331"/>
                <a:gd name="T49" fmla="*/ 177 h 483"/>
                <a:gd name="T50" fmla="*/ 251 w 331"/>
                <a:gd name="T51" fmla="*/ 162 h 483"/>
                <a:gd name="T52" fmla="*/ 238 w 331"/>
                <a:gd name="T53" fmla="*/ 146 h 483"/>
                <a:gd name="T54" fmla="*/ 220 w 331"/>
                <a:gd name="T55" fmla="*/ 129 h 483"/>
                <a:gd name="T56" fmla="*/ 200 w 331"/>
                <a:gd name="T57" fmla="*/ 111 h 483"/>
                <a:gd name="T58" fmla="*/ 178 w 331"/>
                <a:gd name="T59" fmla="*/ 94 h 483"/>
                <a:gd name="T60" fmla="*/ 154 w 331"/>
                <a:gd name="T61" fmla="*/ 75 h 483"/>
                <a:gd name="T62" fmla="*/ 131 w 331"/>
                <a:gd name="T63" fmla="*/ 59 h 483"/>
                <a:gd name="T64" fmla="*/ 108 w 331"/>
                <a:gd name="T65" fmla="*/ 43 h 483"/>
                <a:gd name="T66" fmla="*/ 85 w 331"/>
                <a:gd name="T67" fmla="*/ 29 h 483"/>
                <a:gd name="T68" fmla="*/ 64 w 331"/>
                <a:gd name="T69" fmla="*/ 18 h 483"/>
                <a:gd name="T70" fmla="*/ 45 w 331"/>
                <a:gd name="T71" fmla="*/ 8 h 483"/>
                <a:gd name="T72" fmla="*/ 29 w 331"/>
                <a:gd name="T73" fmla="*/ 2 h 483"/>
                <a:gd name="T74" fmla="*/ 17 w 331"/>
                <a:gd name="T75" fmla="*/ 0 h 483"/>
                <a:gd name="T76" fmla="*/ 12 w 331"/>
                <a:gd name="T77" fmla="*/ 2 h 483"/>
                <a:gd name="T78" fmla="*/ 10 w 331"/>
                <a:gd name="T79" fmla="*/ 8 h 483"/>
                <a:gd name="T80" fmla="*/ 15 w 331"/>
                <a:gd name="T81" fmla="*/ 19 h 483"/>
                <a:gd name="T82" fmla="*/ 26 w 331"/>
                <a:gd name="T83" fmla="*/ 48 h 483"/>
                <a:gd name="T84" fmla="*/ 31 w 331"/>
                <a:gd name="T85" fmla="*/ 79 h 483"/>
                <a:gd name="T86" fmla="*/ 28 w 331"/>
                <a:gd name="T87" fmla="*/ 110 h 483"/>
                <a:gd name="T88" fmla="*/ 23 w 331"/>
                <a:gd name="T89" fmla="*/ 139 h 483"/>
                <a:gd name="T90" fmla="*/ 15 w 331"/>
                <a:gd name="T91" fmla="*/ 168 h 483"/>
                <a:gd name="T92" fmla="*/ 7 w 331"/>
                <a:gd name="T93" fmla="*/ 194 h 483"/>
                <a:gd name="T94" fmla="*/ 1 w 331"/>
                <a:gd name="T95" fmla="*/ 216 h 483"/>
                <a:gd name="T96" fmla="*/ 0 w 331"/>
                <a:gd name="T97" fmla="*/ 23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1" h="483">
                  <a:moveTo>
                    <a:pt x="0" y="233"/>
                  </a:moveTo>
                  <a:lnTo>
                    <a:pt x="6" y="252"/>
                  </a:lnTo>
                  <a:lnTo>
                    <a:pt x="22" y="277"/>
                  </a:lnTo>
                  <a:lnTo>
                    <a:pt x="45" y="308"/>
                  </a:lnTo>
                  <a:lnTo>
                    <a:pt x="73" y="340"/>
                  </a:lnTo>
                  <a:lnTo>
                    <a:pt x="103" y="372"/>
                  </a:lnTo>
                  <a:lnTo>
                    <a:pt x="134" y="402"/>
                  </a:lnTo>
                  <a:lnTo>
                    <a:pt x="162" y="429"/>
                  </a:lnTo>
                  <a:lnTo>
                    <a:pt x="185" y="448"/>
                  </a:lnTo>
                  <a:lnTo>
                    <a:pt x="207" y="462"/>
                  </a:lnTo>
                  <a:lnTo>
                    <a:pt x="232" y="475"/>
                  </a:lnTo>
                  <a:lnTo>
                    <a:pt x="258" y="483"/>
                  </a:lnTo>
                  <a:lnTo>
                    <a:pt x="284" y="483"/>
                  </a:lnTo>
                  <a:lnTo>
                    <a:pt x="306" y="474"/>
                  </a:lnTo>
                  <a:lnTo>
                    <a:pt x="322" y="454"/>
                  </a:lnTo>
                  <a:lnTo>
                    <a:pt x="331" y="420"/>
                  </a:lnTo>
                  <a:lnTo>
                    <a:pt x="331" y="369"/>
                  </a:lnTo>
                  <a:lnTo>
                    <a:pt x="329" y="363"/>
                  </a:lnTo>
                  <a:lnTo>
                    <a:pt x="325" y="349"/>
                  </a:lnTo>
                  <a:lnTo>
                    <a:pt x="318" y="327"/>
                  </a:lnTo>
                  <a:lnTo>
                    <a:pt x="309" y="299"/>
                  </a:lnTo>
                  <a:lnTo>
                    <a:pt x="297" y="268"/>
                  </a:lnTo>
                  <a:lnTo>
                    <a:pt x="286" y="236"/>
                  </a:lnTo>
                  <a:lnTo>
                    <a:pt x="273" y="206"/>
                  </a:lnTo>
                  <a:lnTo>
                    <a:pt x="259" y="177"/>
                  </a:lnTo>
                  <a:lnTo>
                    <a:pt x="251" y="162"/>
                  </a:lnTo>
                  <a:lnTo>
                    <a:pt x="238" y="146"/>
                  </a:lnTo>
                  <a:lnTo>
                    <a:pt x="220" y="129"/>
                  </a:lnTo>
                  <a:lnTo>
                    <a:pt x="200" y="111"/>
                  </a:lnTo>
                  <a:lnTo>
                    <a:pt x="178" y="94"/>
                  </a:lnTo>
                  <a:lnTo>
                    <a:pt x="154" y="75"/>
                  </a:lnTo>
                  <a:lnTo>
                    <a:pt x="131" y="59"/>
                  </a:lnTo>
                  <a:lnTo>
                    <a:pt x="108" y="43"/>
                  </a:lnTo>
                  <a:lnTo>
                    <a:pt x="85" y="29"/>
                  </a:lnTo>
                  <a:lnTo>
                    <a:pt x="64" y="18"/>
                  </a:lnTo>
                  <a:lnTo>
                    <a:pt x="45" y="8"/>
                  </a:lnTo>
                  <a:lnTo>
                    <a:pt x="2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26" y="48"/>
                  </a:lnTo>
                  <a:lnTo>
                    <a:pt x="31" y="79"/>
                  </a:lnTo>
                  <a:lnTo>
                    <a:pt x="28" y="110"/>
                  </a:lnTo>
                  <a:lnTo>
                    <a:pt x="23" y="139"/>
                  </a:lnTo>
                  <a:lnTo>
                    <a:pt x="15" y="168"/>
                  </a:lnTo>
                  <a:lnTo>
                    <a:pt x="7" y="194"/>
                  </a:lnTo>
                  <a:lnTo>
                    <a:pt x="1" y="216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238500" y="4240213"/>
              <a:ext cx="493713" cy="733425"/>
            </a:xfrm>
            <a:custGeom>
              <a:avLst/>
              <a:gdLst>
                <a:gd name="T0" fmla="*/ 0 w 311"/>
                <a:gd name="T1" fmla="*/ 223 h 462"/>
                <a:gd name="T2" fmla="*/ 6 w 311"/>
                <a:gd name="T3" fmla="*/ 241 h 462"/>
                <a:gd name="T4" fmla="*/ 21 w 311"/>
                <a:gd name="T5" fmla="*/ 266 h 462"/>
                <a:gd name="T6" fmla="*/ 42 w 311"/>
                <a:gd name="T7" fmla="*/ 295 h 462"/>
                <a:gd name="T8" fmla="*/ 69 w 311"/>
                <a:gd name="T9" fmla="*/ 325 h 462"/>
                <a:gd name="T10" fmla="*/ 96 w 311"/>
                <a:gd name="T11" fmla="*/ 356 h 462"/>
                <a:gd name="T12" fmla="*/ 124 w 311"/>
                <a:gd name="T13" fmla="*/ 385 h 462"/>
                <a:gd name="T14" fmla="*/ 150 w 311"/>
                <a:gd name="T15" fmla="*/ 410 h 462"/>
                <a:gd name="T16" fmla="*/ 172 w 311"/>
                <a:gd name="T17" fmla="*/ 429 h 462"/>
                <a:gd name="T18" fmla="*/ 194 w 311"/>
                <a:gd name="T19" fmla="*/ 443 h 462"/>
                <a:gd name="T20" fmla="*/ 217 w 311"/>
                <a:gd name="T21" fmla="*/ 455 h 462"/>
                <a:gd name="T22" fmla="*/ 242 w 311"/>
                <a:gd name="T23" fmla="*/ 462 h 462"/>
                <a:gd name="T24" fmla="*/ 265 w 311"/>
                <a:gd name="T25" fmla="*/ 462 h 462"/>
                <a:gd name="T26" fmla="*/ 287 w 311"/>
                <a:gd name="T27" fmla="*/ 454 h 462"/>
                <a:gd name="T28" fmla="*/ 302 w 311"/>
                <a:gd name="T29" fmla="*/ 433 h 462"/>
                <a:gd name="T30" fmla="*/ 311 w 311"/>
                <a:gd name="T31" fmla="*/ 401 h 462"/>
                <a:gd name="T32" fmla="*/ 311 w 311"/>
                <a:gd name="T33" fmla="*/ 353 h 462"/>
                <a:gd name="T34" fmla="*/ 309 w 311"/>
                <a:gd name="T35" fmla="*/ 349 h 462"/>
                <a:gd name="T36" fmla="*/ 305 w 311"/>
                <a:gd name="T37" fmla="*/ 334 h 462"/>
                <a:gd name="T38" fmla="*/ 299 w 311"/>
                <a:gd name="T39" fmla="*/ 314 h 462"/>
                <a:gd name="T40" fmla="*/ 290 w 311"/>
                <a:gd name="T41" fmla="*/ 287 h 462"/>
                <a:gd name="T42" fmla="*/ 280 w 311"/>
                <a:gd name="T43" fmla="*/ 258 h 462"/>
                <a:gd name="T44" fmla="*/ 268 w 311"/>
                <a:gd name="T45" fmla="*/ 228 h 462"/>
                <a:gd name="T46" fmla="*/ 257 w 311"/>
                <a:gd name="T47" fmla="*/ 197 h 462"/>
                <a:gd name="T48" fmla="*/ 243 w 311"/>
                <a:gd name="T49" fmla="*/ 169 h 462"/>
                <a:gd name="T50" fmla="*/ 235 w 311"/>
                <a:gd name="T51" fmla="*/ 156 h 462"/>
                <a:gd name="T52" fmla="*/ 223 w 311"/>
                <a:gd name="T53" fmla="*/ 140 h 462"/>
                <a:gd name="T54" fmla="*/ 207 w 311"/>
                <a:gd name="T55" fmla="*/ 124 h 462"/>
                <a:gd name="T56" fmla="*/ 188 w 311"/>
                <a:gd name="T57" fmla="*/ 107 h 462"/>
                <a:gd name="T58" fmla="*/ 168 w 311"/>
                <a:gd name="T59" fmla="*/ 89 h 462"/>
                <a:gd name="T60" fmla="*/ 146 w 311"/>
                <a:gd name="T61" fmla="*/ 73 h 462"/>
                <a:gd name="T62" fmla="*/ 124 w 311"/>
                <a:gd name="T63" fmla="*/ 57 h 462"/>
                <a:gd name="T64" fmla="*/ 102 w 311"/>
                <a:gd name="T65" fmla="*/ 41 h 462"/>
                <a:gd name="T66" fmla="*/ 80 w 311"/>
                <a:gd name="T67" fmla="*/ 28 h 462"/>
                <a:gd name="T68" fmla="*/ 61 w 311"/>
                <a:gd name="T69" fmla="*/ 18 h 462"/>
                <a:gd name="T70" fmla="*/ 44 w 311"/>
                <a:gd name="T71" fmla="*/ 9 h 462"/>
                <a:gd name="T72" fmla="*/ 29 w 311"/>
                <a:gd name="T73" fmla="*/ 3 h 462"/>
                <a:gd name="T74" fmla="*/ 18 w 311"/>
                <a:gd name="T75" fmla="*/ 0 h 462"/>
                <a:gd name="T76" fmla="*/ 12 w 311"/>
                <a:gd name="T77" fmla="*/ 2 h 462"/>
                <a:gd name="T78" fmla="*/ 10 w 311"/>
                <a:gd name="T79" fmla="*/ 9 h 462"/>
                <a:gd name="T80" fmla="*/ 15 w 311"/>
                <a:gd name="T81" fmla="*/ 19 h 462"/>
                <a:gd name="T82" fmla="*/ 25 w 311"/>
                <a:gd name="T83" fmla="*/ 47 h 462"/>
                <a:gd name="T84" fmla="*/ 29 w 311"/>
                <a:gd name="T85" fmla="*/ 76 h 462"/>
                <a:gd name="T86" fmla="*/ 26 w 311"/>
                <a:gd name="T87" fmla="*/ 105 h 462"/>
                <a:gd name="T88" fmla="*/ 22 w 311"/>
                <a:gd name="T89" fmla="*/ 134 h 462"/>
                <a:gd name="T90" fmla="*/ 15 w 311"/>
                <a:gd name="T91" fmla="*/ 161 h 462"/>
                <a:gd name="T92" fmla="*/ 7 w 311"/>
                <a:gd name="T93" fmla="*/ 185 h 462"/>
                <a:gd name="T94" fmla="*/ 2 w 311"/>
                <a:gd name="T95" fmla="*/ 207 h 462"/>
                <a:gd name="T96" fmla="*/ 0 w 311"/>
                <a:gd name="T97" fmla="*/ 22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1" h="462">
                  <a:moveTo>
                    <a:pt x="0" y="223"/>
                  </a:moveTo>
                  <a:lnTo>
                    <a:pt x="6" y="241"/>
                  </a:lnTo>
                  <a:lnTo>
                    <a:pt x="21" y="266"/>
                  </a:lnTo>
                  <a:lnTo>
                    <a:pt x="42" y="295"/>
                  </a:lnTo>
                  <a:lnTo>
                    <a:pt x="69" y="325"/>
                  </a:lnTo>
                  <a:lnTo>
                    <a:pt x="96" y="356"/>
                  </a:lnTo>
                  <a:lnTo>
                    <a:pt x="124" y="385"/>
                  </a:lnTo>
                  <a:lnTo>
                    <a:pt x="150" y="410"/>
                  </a:lnTo>
                  <a:lnTo>
                    <a:pt x="172" y="429"/>
                  </a:lnTo>
                  <a:lnTo>
                    <a:pt x="194" y="443"/>
                  </a:lnTo>
                  <a:lnTo>
                    <a:pt x="217" y="455"/>
                  </a:lnTo>
                  <a:lnTo>
                    <a:pt x="242" y="462"/>
                  </a:lnTo>
                  <a:lnTo>
                    <a:pt x="265" y="462"/>
                  </a:lnTo>
                  <a:lnTo>
                    <a:pt x="287" y="454"/>
                  </a:lnTo>
                  <a:lnTo>
                    <a:pt x="302" y="433"/>
                  </a:lnTo>
                  <a:lnTo>
                    <a:pt x="311" y="401"/>
                  </a:lnTo>
                  <a:lnTo>
                    <a:pt x="311" y="353"/>
                  </a:lnTo>
                  <a:lnTo>
                    <a:pt x="309" y="349"/>
                  </a:lnTo>
                  <a:lnTo>
                    <a:pt x="305" y="334"/>
                  </a:lnTo>
                  <a:lnTo>
                    <a:pt x="299" y="314"/>
                  </a:lnTo>
                  <a:lnTo>
                    <a:pt x="290" y="287"/>
                  </a:lnTo>
                  <a:lnTo>
                    <a:pt x="280" y="258"/>
                  </a:lnTo>
                  <a:lnTo>
                    <a:pt x="268" y="228"/>
                  </a:lnTo>
                  <a:lnTo>
                    <a:pt x="257" y="197"/>
                  </a:lnTo>
                  <a:lnTo>
                    <a:pt x="243" y="169"/>
                  </a:lnTo>
                  <a:lnTo>
                    <a:pt x="235" y="156"/>
                  </a:lnTo>
                  <a:lnTo>
                    <a:pt x="223" y="140"/>
                  </a:lnTo>
                  <a:lnTo>
                    <a:pt x="207" y="124"/>
                  </a:lnTo>
                  <a:lnTo>
                    <a:pt x="188" y="107"/>
                  </a:lnTo>
                  <a:lnTo>
                    <a:pt x="168" y="89"/>
                  </a:lnTo>
                  <a:lnTo>
                    <a:pt x="146" y="73"/>
                  </a:lnTo>
                  <a:lnTo>
                    <a:pt x="124" y="57"/>
                  </a:lnTo>
                  <a:lnTo>
                    <a:pt x="102" y="41"/>
                  </a:lnTo>
                  <a:lnTo>
                    <a:pt x="80" y="28"/>
                  </a:lnTo>
                  <a:lnTo>
                    <a:pt x="61" y="18"/>
                  </a:lnTo>
                  <a:lnTo>
                    <a:pt x="44" y="9"/>
                  </a:lnTo>
                  <a:lnTo>
                    <a:pt x="29" y="3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10" y="9"/>
                  </a:lnTo>
                  <a:lnTo>
                    <a:pt x="15" y="19"/>
                  </a:lnTo>
                  <a:lnTo>
                    <a:pt x="25" y="47"/>
                  </a:lnTo>
                  <a:lnTo>
                    <a:pt x="29" y="76"/>
                  </a:lnTo>
                  <a:lnTo>
                    <a:pt x="26" y="105"/>
                  </a:lnTo>
                  <a:lnTo>
                    <a:pt x="22" y="134"/>
                  </a:lnTo>
                  <a:lnTo>
                    <a:pt x="15" y="161"/>
                  </a:lnTo>
                  <a:lnTo>
                    <a:pt x="7" y="185"/>
                  </a:lnTo>
                  <a:lnTo>
                    <a:pt x="2" y="207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259138" y="4264025"/>
              <a:ext cx="458788" cy="696912"/>
            </a:xfrm>
            <a:custGeom>
              <a:avLst/>
              <a:gdLst>
                <a:gd name="T0" fmla="*/ 0 w 289"/>
                <a:gd name="T1" fmla="*/ 213 h 439"/>
                <a:gd name="T2" fmla="*/ 6 w 289"/>
                <a:gd name="T3" fmla="*/ 230 h 439"/>
                <a:gd name="T4" fmla="*/ 19 w 289"/>
                <a:gd name="T5" fmla="*/ 254 h 439"/>
                <a:gd name="T6" fmla="*/ 40 w 289"/>
                <a:gd name="T7" fmla="*/ 281 h 439"/>
                <a:gd name="T8" fmla="*/ 63 w 289"/>
                <a:gd name="T9" fmla="*/ 310 h 439"/>
                <a:gd name="T10" fmla="*/ 89 w 289"/>
                <a:gd name="T11" fmla="*/ 340 h 439"/>
                <a:gd name="T12" fmla="*/ 115 w 289"/>
                <a:gd name="T13" fmla="*/ 367 h 439"/>
                <a:gd name="T14" fmla="*/ 140 w 289"/>
                <a:gd name="T15" fmla="*/ 391 h 439"/>
                <a:gd name="T16" fmla="*/ 161 w 289"/>
                <a:gd name="T17" fmla="*/ 408 h 439"/>
                <a:gd name="T18" fmla="*/ 179 w 289"/>
                <a:gd name="T19" fmla="*/ 421 h 439"/>
                <a:gd name="T20" fmla="*/ 203 w 289"/>
                <a:gd name="T21" fmla="*/ 433 h 439"/>
                <a:gd name="T22" fmla="*/ 226 w 289"/>
                <a:gd name="T23" fmla="*/ 439 h 439"/>
                <a:gd name="T24" fmla="*/ 248 w 289"/>
                <a:gd name="T25" fmla="*/ 439 h 439"/>
                <a:gd name="T26" fmla="*/ 267 w 289"/>
                <a:gd name="T27" fmla="*/ 431 h 439"/>
                <a:gd name="T28" fmla="*/ 281 w 289"/>
                <a:gd name="T29" fmla="*/ 412 h 439"/>
                <a:gd name="T30" fmla="*/ 289 w 289"/>
                <a:gd name="T31" fmla="*/ 380 h 439"/>
                <a:gd name="T32" fmla="*/ 289 w 289"/>
                <a:gd name="T33" fmla="*/ 335 h 439"/>
                <a:gd name="T34" fmla="*/ 287 w 289"/>
                <a:gd name="T35" fmla="*/ 331 h 439"/>
                <a:gd name="T36" fmla="*/ 283 w 289"/>
                <a:gd name="T37" fmla="*/ 316 h 439"/>
                <a:gd name="T38" fmla="*/ 277 w 289"/>
                <a:gd name="T39" fmla="*/ 297 h 439"/>
                <a:gd name="T40" fmla="*/ 270 w 289"/>
                <a:gd name="T41" fmla="*/ 271 h 439"/>
                <a:gd name="T42" fmla="*/ 261 w 289"/>
                <a:gd name="T43" fmla="*/ 243 h 439"/>
                <a:gd name="T44" fmla="*/ 249 w 289"/>
                <a:gd name="T45" fmla="*/ 214 h 439"/>
                <a:gd name="T46" fmla="*/ 239 w 289"/>
                <a:gd name="T47" fmla="*/ 185 h 439"/>
                <a:gd name="T48" fmla="*/ 228 w 289"/>
                <a:gd name="T49" fmla="*/ 159 h 439"/>
                <a:gd name="T50" fmla="*/ 220 w 289"/>
                <a:gd name="T51" fmla="*/ 146 h 439"/>
                <a:gd name="T52" fmla="*/ 209 w 289"/>
                <a:gd name="T53" fmla="*/ 131 h 439"/>
                <a:gd name="T54" fmla="*/ 194 w 289"/>
                <a:gd name="T55" fmla="*/ 117 h 439"/>
                <a:gd name="T56" fmla="*/ 177 w 289"/>
                <a:gd name="T57" fmla="*/ 101 h 439"/>
                <a:gd name="T58" fmla="*/ 158 w 289"/>
                <a:gd name="T59" fmla="*/ 84 h 439"/>
                <a:gd name="T60" fmla="*/ 137 w 289"/>
                <a:gd name="T61" fmla="*/ 68 h 439"/>
                <a:gd name="T62" fmla="*/ 117 w 289"/>
                <a:gd name="T63" fmla="*/ 52 h 439"/>
                <a:gd name="T64" fmla="*/ 96 w 289"/>
                <a:gd name="T65" fmla="*/ 38 h 439"/>
                <a:gd name="T66" fmla="*/ 76 w 289"/>
                <a:gd name="T67" fmla="*/ 26 h 439"/>
                <a:gd name="T68" fmla="*/ 57 w 289"/>
                <a:gd name="T69" fmla="*/ 15 h 439"/>
                <a:gd name="T70" fmla="*/ 41 w 289"/>
                <a:gd name="T71" fmla="*/ 7 h 439"/>
                <a:gd name="T72" fmla="*/ 28 w 289"/>
                <a:gd name="T73" fmla="*/ 1 h 439"/>
                <a:gd name="T74" fmla="*/ 18 w 289"/>
                <a:gd name="T75" fmla="*/ 0 h 439"/>
                <a:gd name="T76" fmla="*/ 10 w 289"/>
                <a:gd name="T77" fmla="*/ 1 h 439"/>
                <a:gd name="T78" fmla="*/ 9 w 289"/>
                <a:gd name="T79" fmla="*/ 7 h 439"/>
                <a:gd name="T80" fmla="*/ 13 w 289"/>
                <a:gd name="T81" fmla="*/ 17 h 439"/>
                <a:gd name="T82" fmla="*/ 24 w 289"/>
                <a:gd name="T83" fmla="*/ 44 h 439"/>
                <a:gd name="T84" fmla="*/ 26 w 289"/>
                <a:gd name="T85" fmla="*/ 71 h 439"/>
                <a:gd name="T86" fmla="*/ 25 w 289"/>
                <a:gd name="T87" fmla="*/ 99 h 439"/>
                <a:gd name="T88" fmla="*/ 21 w 289"/>
                <a:gd name="T89" fmla="*/ 127 h 439"/>
                <a:gd name="T90" fmla="*/ 13 w 289"/>
                <a:gd name="T91" fmla="*/ 153 h 439"/>
                <a:gd name="T92" fmla="*/ 8 w 289"/>
                <a:gd name="T93" fmla="*/ 176 h 439"/>
                <a:gd name="T94" fmla="*/ 2 w 289"/>
                <a:gd name="T95" fmla="*/ 197 h 439"/>
                <a:gd name="T96" fmla="*/ 0 w 289"/>
                <a:gd name="T97" fmla="*/ 2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9" h="439">
                  <a:moveTo>
                    <a:pt x="0" y="213"/>
                  </a:moveTo>
                  <a:lnTo>
                    <a:pt x="6" y="230"/>
                  </a:lnTo>
                  <a:lnTo>
                    <a:pt x="19" y="254"/>
                  </a:lnTo>
                  <a:lnTo>
                    <a:pt x="40" y="281"/>
                  </a:lnTo>
                  <a:lnTo>
                    <a:pt x="63" y="310"/>
                  </a:lnTo>
                  <a:lnTo>
                    <a:pt x="89" y="340"/>
                  </a:lnTo>
                  <a:lnTo>
                    <a:pt x="115" y="367"/>
                  </a:lnTo>
                  <a:lnTo>
                    <a:pt x="140" y="391"/>
                  </a:lnTo>
                  <a:lnTo>
                    <a:pt x="161" y="408"/>
                  </a:lnTo>
                  <a:lnTo>
                    <a:pt x="179" y="421"/>
                  </a:lnTo>
                  <a:lnTo>
                    <a:pt x="203" y="433"/>
                  </a:lnTo>
                  <a:lnTo>
                    <a:pt x="226" y="439"/>
                  </a:lnTo>
                  <a:lnTo>
                    <a:pt x="248" y="439"/>
                  </a:lnTo>
                  <a:lnTo>
                    <a:pt x="267" y="431"/>
                  </a:lnTo>
                  <a:lnTo>
                    <a:pt x="281" y="412"/>
                  </a:lnTo>
                  <a:lnTo>
                    <a:pt x="289" y="38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16"/>
                  </a:lnTo>
                  <a:lnTo>
                    <a:pt x="277" y="297"/>
                  </a:lnTo>
                  <a:lnTo>
                    <a:pt x="270" y="271"/>
                  </a:lnTo>
                  <a:lnTo>
                    <a:pt x="261" y="243"/>
                  </a:lnTo>
                  <a:lnTo>
                    <a:pt x="249" y="214"/>
                  </a:lnTo>
                  <a:lnTo>
                    <a:pt x="239" y="185"/>
                  </a:lnTo>
                  <a:lnTo>
                    <a:pt x="228" y="159"/>
                  </a:lnTo>
                  <a:lnTo>
                    <a:pt x="220" y="146"/>
                  </a:lnTo>
                  <a:lnTo>
                    <a:pt x="209" y="131"/>
                  </a:lnTo>
                  <a:lnTo>
                    <a:pt x="194" y="117"/>
                  </a:lnTo>
                  <a:lnTo>
                    <a:pt x="177" y="101"/>
                  </a:lnTo>
                  <a:lnTo>
                    <a:pt x="158" y="84"/>
                  </a:lnTo>
                  <a:lnTo>
                    <a:pt x="137" y="68"/>
                  </a:lnTo>
                  <a:lnTo>
                    <a:pt x="117" y="52"/>
                  </a:lnTo>
                  <a:lnTo>
                    <a:pt x="96" y="38"/>
                  </a:lnTo>
                  <a:lnTo>
                    <a:pt x="76" y="26"/>
                  </a:lnTo>
                  <a:lnTo>
                    <a:pt x="57" y="15"/>
                  </a:lnTo>
                  <a:lnTo>
                    <a:pt x="41" y="7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1"/>
                  </a:lnTo>
                  <a:lnTo>
                    <a:pt x="9" y="7"/>
                  </a:lnTo>
                  <a:lnTo>
                    <a:pt x="13" y="17"/>
                  </a:lnTo>
                  <a:lnTo>
                    <a:pt x="24" y="44"/>
                  </a:lnTo>
                  <a:lnTo>
                    <a:pt x="26" y="71"/>
                  </a:lnTo>
                  <a:lnTo>
                    <a:pt x="25" y="99"/>
                  </a:lnTo>
                  <a:lnTo>
                    <a:pt x="21" y="127"/>
                  </a:lnTo>
                  <a:lnTo>
                    <a:pt x="13" y="153"/>
                  </a:lnTo>
                  <a:lnTo>
                    <a:pt x="8" y="176"/>
                  </a:lnTo>
                  <a:lnTo>
                    <a:pt x="2" y="197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279775" y="4287838"/>
              <a:ext cx="425450" cy="660400"/>
            </a:xfrm>
            <a:custGeom>
              <a:avLst/>
              <a:gdLst>
                <a:gd name="T0" fmla="*/ 0 w 268"/>
                <a:gd name="T1" fmla="*/ 201 h 416"/>
                <a:gd name="T2" fmla="*/ 5 w 268"/>
                <a:gd name="T3" fmla="*/ 217 h 416"/>
                <a:gd name="T4" fmla="*/ 18 w 268"/>
                <a:gd name="T5" fmla="*/ 240 h 416"/>
                <a:gd name="T6" fmla="*/ 37 w 268"/>
                <a:gd name="T7" fmla="*/ 265 h 416"/>
                <a:gd name="T8" fmla="*/ 59 w 268"/>
                <a:gd name="T9" fmla="*/ 294 h 416"/>
                <a:gd name="T10" fmla="*/ 83 w 268"/>
                <a:gd name="T11" fmla="*/ 322 h 416"/>
                <a:gd name="T12" fmla="*/ 108 w 268"/>
                <a:gd name="T13" fmla="*/ 348 h 416"/>
                <a:gd name="T14" fmla="*/ 130 w 268"/>
                <a:gd name="T15" fmla="*/ 370 h 416"/>
                <a:gd name="T16" fmla="*/ 149 w 268"/>
                <a:gd name="T17" fmla="*/ 387 h 416"/>
                <a:gd name="T18" fmla="*/ 166 w 268"/>
                <a:gd name="T19" fmla="*/ 400 h 416"/>
                <a:gd name="T20" fmla="*/ 187 w 268"/>
                <a:gd name="T21" fmla="*/ 411 h 416"/>
                <a:gd name="T22" fmla="*/ 209 w 268"/>
                <a:gd name="T23" fmla="*/ 416 h 416"/>
                <a:gd name="T24" fmla="*/ 229 w 268"/>
                <a:gd name="T25" fmla="*/ 416 h 416"/>
                <a:gd name="T26" fmla="*/ 247 w 268"/>
                <a:gd name="T27" fmla="*/ 408 h 416"/>
                <a:gd name="T28" fmla="*/ 261 w 268"/>
                <a:gd name="T29" fmla="*/ 390 h 416"/>
                <a:gd name="T30" fmla="*/ 268 w 268"/>
                <a:gd name="T31" fmla="*/ 361 h 416"/>
                <a:gd name="T32" fmla="*/ 268 w 268"/>
                <a:gd name="T33" fmla="*/ 317 h 416"/>
                <a:gd name="T34" fmla="*/ 267 w 268"/>
                <a:gd name="T35" fmla="*/ 313 h 416"/>
                <a:gd name="T36" fmla="*/ 264 w 268"/>
                <a:gd name="T37" fmla="*/ 300 h 416"/>
                <a:gd name="T38" fmla="*/ 258 w 268"/>
                <a:gd name="T39" fmla="*/ 281 h 416"/>
                <a:gd name="T40" fmla="*/ 251 w 268"/>
                <a:gd name="T41" fmla="*/ 257 h 416"/>
                <a:gd name="T42" fmla="*/ 242 w 268"/>
                <a:gd name="T43" fmla="*/ 230 h 416"/>
                <a:gd name="T44" fmla="*/ 234 w 268"/>
                <a:gd name="T45" fmla="*/ 202 h 416"/>
                <a:gd name="T46" fmla="*/ 223 w 268"/>
                <a:gd name="T47" fmla="*/ 174 h 416"/>
                <a:gd name="T48" fmla="*/ 213 w 268"/>
                <a:gd name="T49" fmla="*/ 150 h 416"/>
                <a:gd name="T50" fmla="*/ 206 w 268"/>
                <a:gd name="T51" fmla="*/ 138 h 416"/>
                <a:gd name="T52" fmla="*/ 194 w 268"/>
                <a:gd name="T53" fmla="*/ 123 h 416"/>
                <a:gd name="T54" fmla="*/ 181 w 268"/>
                <a:gd name="T55" fmla="*/ 109 h 416"/>
                <a:gd name="T56" fmla="*/ 165 w 268"/>
                <a:gd name="T57" fmla="*/ 94 h 416"/>
                <a:gd name="T58" fmla="*/ 148 w 268"/>
                <a:gd name="T59" fmla="*/ 78 h 416"/>
                <a:gd name="T60" fmla="*/ 129 w 268"/>
                <a:gd name="T61" fmla="*/ 64 h 416"/>
                <a:gd name="T62" fmla="*/ 108 w 268"/>
                <a:gd name="T63" fmla="*/ 49 h 416"/>
                <a:gd name="T64" fmla="*/ 89 w 268"/>
                <a:gd name="T65" fmla="*/ 36 h 416"/>
                <a:gd name="T66" fmla="*/ 70 w 268"/>
                <a:gd name="T67" fmla="*/ 24 h 416"/>
                <a:gd name="T68" fmla="*/ 54 w 268"/>
                <a:gd name="T69" fmla="*/ 14 h 416"/>
                <a:gd name="T70" fmla="*/ 38 w 268"/>
                <a:gd name="T71" fmla="*/ 5 h 416"/>
                <a:gd name="T72" fmla="*/ 25 w 268"/>
                <a:gd name="T73" fmla="*/ 1 h 416"/>
                <a:gd name="T74" fmla="*/ 16 w 268"/>
                <a:gd name="T75" fmla="*/ 0 h 416"/>
                <a:gd name="T76" fmla="*/ 11 w 268"/>
                <a:gd name="T77" fmla="*/ 1 h 416"/>
                <a:gd name="T78" fmla="*/ 9 w 268"/>
                <a:gd name="T79" fmla="*/ 5 h 416"/>
                <a:gd name="T80" fmla="*/ 13 w 268"/>
                <a:gd name="T81" fmla="*/ 16 h 416"/>
                <a:gd name="T82" fmla="*/ 22 w 268"/>
                <a:gd name="T83" fmla="*/ 40 h 416"/>
                <a:gd name="T84" fmla="*/ 25 w 268"/>
                <a:gd name="T85" fmla="*/ 68 h 416"/>
                <a:gd name="T86" fmla="*/ 24 w 268"/>
                <a:gd name="T87" fmla="*/ 94 h 416"/>
                <a:gd name="T88" fmla="*/ 19 w 268"/>
                <a:gd name="T89" fmla="*/ 120 h 416"/>
                <a:gd name="T90" fmla="*/ 12 w 268"/>
                <a:gd name="T91" fmla="*/ 145 h 416"/>
                <a:gd name="T92" fmla="*/ 6 w 268"/>
                <a:gd name="T93" fmla="*/ 167 h 416"/>
                <a:gd name="T94" fmla="*/ 2 w 268"/>
                <a:gd name="T95" fmla="*/ 186 h 416"/>
                <a:gd name="T96" fmla="*/ 0 w 268"/>
                <a:gd name="T97" fmla="*/ 20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8" h="416">
                  <a:moveTo>
                    <a:pt x="0" y="201"/>
                  </a:moveTo>
                  <a:lnTo>
                    <a:pt x="5" y="217"/>
                  </a:lnTo>
                  <a:lnTo>
                    <a:pt x="18" y="240"/>
                  </a:lnTo>
                  <a:lnTo>
                    <a:pt x="37" y="265"/>
                  </a:lnTo>
                  <a:lnTo>
                    <a:pt x="59" y="294"/>
                  </a:lnTo>
                  <a:lnTo>
                    <a:pt x="83" y="322"/>
                  </a:lnTo>
                  <a:lnTo>
                    <a:pt x="108" y="348"/>
                  </a:lnTo>
                  <a:lnTo>
                    <a:pt x="130" y="370"/>
                  </a:lnTo>
                  <a:lnTo>
                    <a:pt x="149" y="387"/>
                  </a:lnTo>
                  <a:lnTo>
                    <a:pt x="166" y="400"/>
                  </a:lnTo>
                  <a:lnTo>
                    <a:pt x="187" y="411"/>
                  </a:lnTo>
                  <a:lnTo>
                    <a:pt x="209" y="416"/>
                  </a:lnTo>
                  <a:lnTo>
                    <a:pt x="229" y="416"/>
                  </a:lnTo>
                  <a:lnTo>
                    <a:pt x="247" y="408"/>
                  </a:lnTo>
                  <a:lnTo>
                    <a:pt x="261" y="390"/>
                  </a:lnTo>
                  <a:lnTo>
                    <a:pt x="268" y="361"/>
                  </a:lnTo>
                  <a:lnTo>
                    <a:pt x="268" y="317"/>
                  </a:lnTo>
                  <a:lnTo>
                    <a:pt x="267" y="313"/>
                  </a:lnTo>
                  <a:lnTo>
                    <a:pt x="264" y="300"/>
                  </a:lnTo>
                  <a:lnTo>
                    <a:pt x="258" y="281"/>
                  </a:lnTo>
                  <a:lnTo>
                    <a:pt x="251" y="257"/>
                  </a:lnTo>
                  <a:lnTo>
                    <a:pt x="242" y="230"/>
                  </a:lnTo>
                  <a:lnTo>
                    <a:pt x="234" y="202"/>
                  </a:lnTo>
                  <a:lnTo>
                    <a:pt x="223" y="174"/>
                  </a:lnTo>
                  <a:lnTo>
                    <a:pt x="213" y="150"/>
                  </a:lnTo>
                  <a:lnTo>
                    <a:pt x="206" y="138"/>
                  </a:lnTo>
                  <a:lnTo>
                    <a:pt x="194" y="123"/>
                  </a:lnTo>
                  <a:lnTo>
                    <a:pt x="181" y="109"/>
                  </a:lnTo>
                  <a:lnTo>
                    <a:pt x="165" y="94"/>
                  </a:lnTo>
                  <a:lnTo>
                    <a:pt x="148" y="78"/>
                  </a:lnTo>
                  <a:lnTo>
                    <a:pt x="129" y="64"/>
                  </a:lnTo>
                  <a:lnTo>
                    <a:pt x="108" y="49"/>
                  </a:lnTo>
                  <a:lnTo>
                    <a:pt x="89" y="36"/>
                  </a:lnTo>
                  <a:lnTo>
                    <a:pt x="70" y="24"/>
                  </a:lnTo>
                  <a:lnTo>
                    <a:pt x="54" y="14"/>
                  </a:lnTo>
                  <a:lnTo>
                    <a:pt x="38" y="5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9" y="5"/>
                  </a:lnTo>
                  <a:lnTo>
                    <a:pt x="13" y="16"/>
                  </a:lnTo>
                  <a:lnTo>
                    <a:pt x="22" y="40"/>
                  </a:lnTo>
                  <a:lnTo>
                    <a:pt x="25" y="68"/>
                  </a:lnTo>
                  <a:lnTo>
                    <a:pt x="24" y="94"/>
                  </a:lnTo>
                  <a:lnTo>
                    <a:pt x="19" y="120"/>
                  </a:lnTo>
                  <a:lnTo>
                    <a:pt x="12" y="145"/>
                  </a:lnTo>
                  <a:lnTo>
                    <a:pt x="6" y="167"/>
                  </a:lnTo>
                  <a:lnTo>
                    <a:pt x="2" y="186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300413" y="4310063"/>
              <a:ext cx="393700" cy="627062"/>
            </a:xfrm>
            <a:custGeom>
              <a:avLst/>
              <a:gdLst>
                <a:gd name="T0" fmla="*/ 0 w 248"/>
                <a:gd name="T1" fmla="*/ 191 h 395"/>
                <a:gd name="T2" fmla="*/ 5 w 248"/>
                <a:gd name="T3" fmla="*/ 207 h 395"/>
                <a:gd name="T4" fmla="*/ 16 w 248"/>
                <a:gd name="T5" fmla="*/ 227 h 395"/>
                <a:gd name="T6" fmla="*/ 33 w 248"/>
                <a:gd name="T7" fmla="*/ 252 h 395"/>
                <a:gd name="T8" fmla="*/ 53 w 248"/>
                <a:gd name="T9" fmla="*/ 278 h 395"/>
                <a:gd name="T10" fmla="*/ 76 w 248"/>
                <a:gd name="T11" fmla="*/ 306 h 395"/>
                <a:gd name="T12" fmla="*/ 98 w 248"/>
                <a:gd name="T13" fmla="*/ 331 h 395"/>
                <a:gd name="T14" fmla="*/ 118 w 248"/>
                <a:gd name="T15" fmla="*/ 351 h 395"/>
                <a:gd name="T16" fmla="*/ 136 w 248"/>
                <a:gd name="T17" fmla="*/ 367 h 395"/>
                <a:gd name="T18" fmla="*/ 153 w 248"/>
                <a:gd name="T19" fmla="*/ 379 h 395"/>
                <a:gd name="T20" fmla="*/ 172 w 248"/>
                <a:gd name="T21" fmla="*/ 389 h 395"/>
                <a:gd name="T22" fmla="*/ 193 w 248"/>
                <a:gd name="T23" fmla="*/ 395 h 395"/>
                <a:gd name="T24" fmla="*/ 212 w 248"/>
                <a:gd name="T25" fmla="*/ 395 h 395"/>
                <a:gd name="T26" fmla="*/ 228 w 248"/>
                <a:gd name="T27" fmla="*/ 386 h 395"/>
                <a:gd name="T28" fmla="*/ 241 w 248"/>
                <a:gd name="T29" fmla="*/ 370 h 395"/>
                <a:gd name="T30" fmla="*/ 248 w 248"/>
                <a:gd name="T31" fmla="*/ 341 h 395"/>
                <a:gd name="T32" fmla="*/ 248 w 248"/>
                <a:gd name="T33" fmla="*/ 300 h 395"/>
                <a:gd name="T34" fmla="*/ 247 w 248"/>
                <a:gd name="T35" fmla="*/ 296 h 395"/>
                <a:gd name="T36" fmla="*/ 244 w 248"/>
                <a:gd name="T37" fmla="*/ 284 h 395"/>
                <a:gd name="T38" fmla="*/ 238 w 248"/>
                <a:gd name="T39" fmla="*/ 265 h 395"/>
                <a:gd name="T40" fmla="*/ 232 w 248"/>
                <a:gd name="T41" fmla="*/ 242 h 395"/>
                <a:gd name="T42" fmla="*/ 225 w 248"/>
                <a:gd name="T43" fmla="*/ 217 h 395"/>
                <a:gd name="T44" fmla="*/ 216 w 248"/>
                <a:gd name="T45" fmla="*/ 191 h 395"/>
                <a:gd name="T46" fmla="*/ 206 w 248"/>
                <a:gd name="T47" fmla="*/ 165 h 395"/>
                <a:gd name="T48" fmla="*/ 197 w 248"/>
                <a:gd name="T49" fmla="*/ 141 h 395"/>
                <a:gd name="T50" fmla="*/ 181 w 248"/>
                <a:gd name="T51" fmla="*/ 117 h 395"/>
                <a:gd name="T52" fmla="*/ 153 w 248"/>
                <a:gd name="T53" fmla="*/ 89 h 395"/>
                <a:gd name="T54" fmla="*/ 118 w 248"/>
                <a:gd name="T55" fmla="*/ 60 h 395"/>
                <a:gd name="T56" fmla="*/ 84 w 248"/>
                <a:gd name="T57" fmla="*/ 34 h 395"/>
                <a:gd name="T58" fmla="*/ 50 w 248"/>
                <a:gd name="T59" fmla="*/ 13 h 395"/>
                <a:gd name="T60" fmla="*/ 25 w 248"/>
                <a:gd name="T61" fmla="*/ 0 h 395"/>
                <a:gd name="T62" fmla="*/ 11 w 248"/>
                <a:gd name="T63" fmla="*/ 0 h 395"/>
                <a:gd name="T64" fmla="*/ 14 w 248"/>
                <a:gd name="T65" fmla="*/ 15 h 395"/>
                <a:gd name="T66" fmla="*/ 22 w 248"/>
                <a:gd name="T67" fmla="*/ 39 h 395"/>
                <a:gd name="T68" fmla="*/ 24 w 248"/>
                <a:gd name="T69" fmla="*/ 64 h 395"/>
                <a:gd name="T70" fmla="*/ 22 w 248"/>
                <a:gd name="T71" fmla="*/ 89 h 395"/>
                <a:gd name="T72" fmla="*/ 18 w 248"/>
                <a:gd name="T73" fmla="*/ 114 h 395"/>
                <a:gd name="T74" fmla="*/ 12 w 248"/>
                <a:gd name="T75" fmla="*/ 137 h 395"/>
                <a:gd name="T76" fmla="*/ 6 w 248"/>
                <a:gd name="T77" fmla="*/ 159 h 395"/>
                <a:gd name="T78" fmla="*/ 2 w 248"/>
                <a:gd name="T79" fmla="*/ 176 h 395"/>
                <a:gd name="T80" fmla="*/ 0 w 248"/>
                <a:gd name="T81" fmla="*/ 19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8" h="395">
                  <a:moveTo>
                    <a:pt x="0" y="191"/>
                  </a:moveTo>
                  <a:lnTo>
                    <a:pt x="5" y="207"/>
                  </a:lnTo>
                  <a:lnTo>
                    <a:pt x="16" y="227"/>
                  </a:lnTo>
                  <a:lnTo>
                    <a:pt x="33" y="252"/>
                  </a:lnTo>
                  <a:lnTo>
                    <a:pt x="53" y="278"/>
                  </a:lnTo>
                  <a:lnTo>
                    <a:pt x="76" y="306"/>
                  </a:lnTo>
                  <a:lnTo>
                    <a:pt x="98" y="331"/>
                  </a:lnTo>
                  <a:lnTo>
                    <a:pt x="118" y="351"/>
                  </a:lnTo>
                  <a:lnTo>
                    <a:pt x="136" y="367"/>
                  </a:lnTo>
                  <a:lnTo>
                    <a:pt x="153" y="379"/>
                  </a:lnTo>
                  <a:lnTo>
                    <a:pt x="172" y="389"/>
                  </a:lnTo>
                  <a:lnTo>
                    <a:pt x="193" y="395"/>
                  </a:lnTo>
                  <a:lnTo>
                    <a:pt x="212" y="395"/>
                  </a:lnTo>
                  <a:lnTo>
                    <a:pt x="228" y="386"/>
                  </a:lnTo>
                  <a:lnTo>
                    <a:pt x="241" y="370"/>
                  </a:lnTo>
                  <a:lnTo>
                    <a:pt x="248" y="341"/>
                  </a:lnTo>
                  <a:lnTo>
                    <a:pt x="248" y="300"/>
                  </a:lnTo>
                  <a:lnTo>
                    <a:pt x="247" y="296"/>
                  </a:lnTo>
                  <a:lnTo>
                    <a:pt x="244" y="284"/>
                  </a:lnTo>
                  <a:lnTo>
                    <a:pt x="238" y="265"/>
                  </a:lnTo>
                  <a:lnTo>
                    <a:pt x="232" y="242"/>
                  </a:lnTo>
                  <a:lnTo>
                    <a:pt x="225" y="217"/>
                  </a:lnTo>
                  <a:lnTo>
                    <a:pt x="216" y="191"/>
                  </a:lnTo>
                  <a:lnTo>
                    <a:pt x="206" y="165"/>
                  </a:lnTo>
                  <a:lnTo>
                    <a:pt x="197" y="141"/>
                  </a:lnTo>
                  <a:lnTo>
                    <a:pt x="181" y="117"/>
                  </a:lnTo>
                  <a:lnTo>
                    <a:pt x="153" y="89"/>
                  </a:lnTo>
                  <a:lnTo>
                    <a:pt x="118" y="60"/>
                  </a:lnTo>
                  <a:lnTo>
                    <a:pt x="84" y="34"/>
                  </a:lnTo>
                  <a:lnTo>
                    <a:pt x="50" y="13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4" y="15"/>
                  </a:lnTo>
                  <a:lnTo>
                    <a:pt x="22" y="39"/>
                  </a:lnTo>
                  <a:lnTo>
                    <a:pt x="24" y="64"/>
                  </a:lnTo>
                  <a:lnTo>
                    <a:pt x="22" y="89"/>
                  </a:lnTo>
                  <a:lnTo>
                    <a:pt x="18" y="114"/>
                  </a:lnTo>
                  <a:lnTo>
                    <a:pt x="12" y="137"/>
                  </a:lnTo>
                  <a:lnTo>
                    <a:pt x="6" y="159"/>
                  </a:lnTo>
                  <a:lnTo>
                    <a:pt x="2" y="176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319463" y="4333875"/>
              <a:ext cx="360363" cy="588962"/>
            </a:xfrm>
            <a:custGeom>
              <a:avLst/>
              <a:gdLst>
                <a:gd name="T0" fmla="*/ 227 w 227"/>
                <a:gd name="T1" fmla="*/ 282 h 371"/>
                <a:gd name="T2" fmla="*/ 226 w 227"/>
                <a:gd name="T3" fmla="*/ 278 h 371"/>
                <a:gd name="T4" fmla="*/ 223 w 227"/>
                <a:gd name="T5" fmla="*/ 266 h 371"/>
                <a:gd name="T6" fmla="*/ 219 w 227"/>
                <a:gd name="T7" fmla="*/ 249 h 371"/>
                <a:gd name="T8" fmla="*/ 214 w 227"/>
                <a:gd name="T9" fmla="*/ 228 h 371"/>
                <a:gd name="T10" fmla="*/ 207 w 227"/>
                <a:gd name="T11" fmla="*/ 204 h 371"/>
                <a:gd name="T12" fmla="*/ 200 w 227"/>
                <a:gd name="T13" fmla="*/ 179 h 371"/>
                <a:gd name="T14" fmla="*/ 191 w 227"/>
                <a:gd name="T15" fmla="*/ 154 h 371"/>
                <a:gd name="T16" fmla="*/ 182 w 227"/>
                <a:gd name="T17" fmla="*/ 132 h 371"/>
                <a:gd name="T18" fmla="*/ 168 w 227"/>
                <a:gd name="T19" fmla="*/ 109 h 371"/>
                <a:gd name="T20" fmla="*/ 141 w 227"/>
                <a:gd name="T21" fmla="*/ 83 h 371"/>
                <a:gd name="T22" fmla="*/ 111 w 227"/>
                <a:gd name="T23" fmla="*/ 55 h 371"/>
                <a:gd name="T24" fmla="*/ 79 w 227"/>
                <a:gd name="T25" fmla="*/ 30 h 371"/>
                <a:gd name="T26" fmla="*/ 48 w 227"/>
                <a:gd name="T27" fmla="*/ 11 h 371"/>
                <a:gd name="T28" fmla="*/ 25 w 227"/>
                <a:gd name="T29" fmla="*/ 0 h 371"/>
                <a:gd name="T30" fmla="*/ 12 w 227"/>
                <a:gd name="T31" fmla="*/ 0 h 371"/>
                <a:gd name="T32" fmla="*/ 13 w 227"/>
                <a:gd name="T33" fmla="*/ 13 h 371"/>
                <a:gd name="T34" fmla="*/ 23 w 227"/>
                <a:gd name="T35" fmla="*/ 59 h 371"/>
                <a:gd name="T36" fmla="*/ 18 w 227"/>
                <a:gd name="T37" fmla="*/ 108 h 371"/>
                <a:gd name="T38" fmla="*/ 6 w 227"/>
                <a:gd name="T39" fmla="*/ 150 h 371"/>
                <a:gd name="T40" fmla="*/ 0 w 227"/>
                <a:gd name="T41" fmla="*/ 180 h 371"/>
                <a:gd name="T42" fmla="*/ 4 w 227"/>
                <a:gd name="T43" fmla="*/ 195 h 371"/>
                <a:gd name="T44" fmla="*/ 15 w 227"/>
                <a:gd name="T45" fmla="*/ 215 h 371"/>
                <a:gd name="T46" fmla="*/ 31 w 227"/>
                <a:gd name="T47" fmla="*/ 237 h 371"/>
                <a:gd name="T48" fmla="*/ 50 w 227"/>
                <a:gd name="T49" fmla="*/ 263 h 371"/>
                <a:gd name="T50" fmla="*/ 70 w 227"/>
                <a:gd name="T51" fmla="*/ 288 h 371"/>
                <a:gd name="T52" fmla="*/ 90 w 227"/>
                <a:gd name="T53" fmla="*/ 312 h 371"/>
                <a:gd name="T54" fmla="*/ 109 w 227"/>
                <a:gd name="T55" fmla="*/ 332 h 371"/>
                <a:gd name="T56" fmla="*/ 125 w 227"/>
                <a:gd name="T57" fmla="*/ 347 h 371"/>
                <a:gd name="T58" fmla="*/ 140 w 227"/>
                <a:gd name="T59" fmla="*/ 358 h 371"/>
                <a:gd name="T60" fmla="*/ 157 w 227"/>
                <a:gd name="T61" fmla="*/ 367 h 371"/>
                <a:gd name="T62" fmla="*/ 176 w 227"/>
                <a:gd name="T63" fmla="*/ 371 h 371"/>
                <a:gd name="T64" fmla="*/ 194 w 227"/>
                <a:gd name="T65" fmla="*/ 371 h 371"/>
                <a:gd name="T66" fmla="*/ 210 w 227"/>
                <a:gd name="T67" fmla="*/ 364 h 371"/>
                <a:gd name="T68" fmla="*/ 222 w 227"/>
                <a:gd name="T69" fmla="*/ 348 h 371"/>
                <a:gd name="T70" fmla="*/ 227 w 227"/>
                <a:gd name="T71" fmla="*/ 322 h 371"/>
                <a:gd name="T72" fmla="*/ 227 w 227"/>
                <a:gd name="T73" fmla="*/ 2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371">
                  <a:moveTo>
                    <a:pt x="227" y="282"/>
                  </a:moveTo>
                  <a:lnTo>
                    <a:pt x="226" y="278"/>
                  </a:lnTo>
                  <a:lnTo>
                    <a:pt x="223" y="266"/>
                  </a:lnTo>
                  <a:lnTo>
                    <a:pt x="219" y="249"/>
                  </a:lnTo>
                  <a:lnTo>
                    <a:pt x="214" y="228"/>
                  </a:lnTo>
                  <a:lnTo>
                    <a:pt x="207" y="204"/>
                  </a:lnTo>
                  <a:lnTo>
                    <a:pt x="200" y="179"/>
                  </a:lnTo>
                  <a:lnTo>
                    <a:pt x="191" y="154"/>
                  </a:lnTo>
                  <a:lnTo>
                    <a:pt x="182" y="132"/>
                  </a:lnTo>
                  <a:lnTo>
                    <a:pt x="168" y="109"/>
                  </a:lnTo>
                  <a:lnTo>
                    <a:pt x="141" y="83"/>
                  </a:lnTo>
                  <a:lnTo>
                    <a:pt x="111" y="55"/>
                  </a:lnTo>
                  <a:lnTo>
                    <a:pt x="79" y="30"/>
                  </a:lnTo>
                  <a:lnTo>
                    <a:pt x="48" y="11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13" y="13"/>
                  </a:lnTo>
                  <a:lnTo>
                    <a:pt x="23" y="59"/>
                  </a:lnTo>
                  <a:lnTo>
                    <a:pt x="18" y="108"/>
                  </a:lnTo>
                  <a:lnTo>
                    <a:pt x="6" y="150"/>
                  </a:lnTo>
                  <a:lnTo>
                    <a:pt x="0" y="180"/>
                  </a:lnTo>
                  <a:lnTo>
                    <a:pt x="4" y="195"/>
                  </a:lnTo>
                  <a:lnTo>
                    <a:pt x="15" y="215"/>
                  </a:lnTo>
                  <a:lnTo>
                    <a:pt x="31" y="237"/>
                  </a:lnTo>
                  <a:lnTo>
                    <a:pt x="50" y="263"/>
                  </a:lnTo>
                  <a:lnTo>
                    <a:pt x="70" y="288"/>
                  </a:lnTo>
                  <a:lnTo>
                    <a:pt x="90" y="312"/>
                  </a:lnTo>
                  <a:lnTo>
                    <a:pt x="109" y="332"/>
                  </a:lnTo>
                  <a:lnTo>
                    <a:pt x="125" y="347"/>
                  </a:lnTo>
                  <a:lnTo>
                    <a:pt x="140" y="358"/>
                  </a:lnTo>
                  <a:lnTo>
                    <a:pt x="157" y="367"/>
                  </a:lnTo>
                  <a:lnTo>
                    <a:pt x="176" y="371"/>
                  </a:lnTo>
                  <a:lnTo>
                    <a:pt x="194" y="371"/>
                  </a:lnTo>
                  <a:lnTo>
                    <a:pt x="210" y="364"/>
                  </a:lnTo>
                  <a:lnTo>
                    <a:pt x="222" y="348"/>
                  </a:lnTo>
                  <a:lnTo>
                    <a:pt x="227" y="322"/>
                  </a:lnTo>
                  <a:lnTo>
                    <a:pt x="227" y="282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225925" y="2513013"/>
              <a:ext cx="798513" cy="1350962"/>
            </a:xfrm>
            <a:custGeom>
              <a:avLst/>
              <a:gdLst>
                <a:gd name="T0" fmla="*/ 266 w 503"/>
                <a:gd name="T1" fmla="*/ 1 h 851"/>
                <a:gd name="T2" fmla="*/ 248 w 503"/>
                <a:gd name="T3" fmla="*/ 0 h 851"/>
                <a:gd name="T4" fmla="*/ 217 w 503"/>
                <a:gd name="T5" fmla="*/ 1 h 851"/>
                <a:gd name="T6" fmla="*/ 180 w 503"/>
                <a:gd name="T7" fmla="*/ 8 h 851"/>
                <a:gd name="T8" fmla="*/ 136 w 503"/>
                <a:gd name="T9" fmla="*/ 29 h 851"/>
                <a:gd name="T10" fmla="*/ 92 w 503"/>
                <a:gd name="T11" fmla="*/ 67 h 851"/>
                <a:gd name="T12" fmla="*/ 53 w 503"/>
                <a:gd name="T13" fmla="*/ 124 h 851"/>
                <a:gd name="T14" fmla="*/ 24 w 503"/>
                <a:gd name="T15" fmla="*/ 207 h 851"/>
                <a:gd name="T16" fmla="*/ 2 w 503"/>
                <a:gd name="T17" fmla="*/ 364 h 851"/>
                <a:gd name="T18" fmla="*/ 6 w 503"/>
                <a:gd name="T19" fmla="*/ 530 h 851"/>
                <a:gd name="T20" fmla="*/ 38 w 503"/>
                <a:gd name="T21" fmla="*/ 641 h 851"/>
                <a:gd name="T22" fmla="*/ 92 w 503"/>
                <a:gd name="T23" fmla="*/ 705 h 851"/>
                <a:gd name="T24" fmla="*/ 132 w 503"/>
                <a:gd name="T25" fmla="*/ 727 h 851"/>
                <a:gd name="T26" fmla="*/ 149 w 503"/>
                <a:gd name="T27" fmla="*/ 768 h 851"/>
                <a:gd name="T28" fmla="*/ 148 w 503"/>
                <a:gd name="T29" fmla="*/ 817 h 851"/>
                <a:gd name="T30" fmla="*/ 162 w 503"/>
                <a:gd name="T31" fmla="*/ 841 h 851"/>
                <a:gd name="T32" fmla="*/ 196 w 503"/>
                <a:gd name="T33" fmla="*/ 851 h 851"/>
                <a:gd name="T34" fmla="*/ 242 w 503"/>
                <a:gd name="T35" fmla="*/ 845 h 851"/>
                <a:gd name="T36" fmla="*/ 296 w 503"/>
                <a:gd name="T37" fmla="*/ 823 h 851"/>
                <a:gd name="T38" fmla="*/ 354 w 503"/>
                <a:gd name="T39" fmla="*/ 787 h 851"/>
                <a:gd name="T40" fmla="*/ 407 w 503"/>
                <a:gd name="T41" fmla="*/ 731 h 851"/>
                <a:gd name="T42" fmla="*/ 442 w 503"/>
                <a:gd name="T43" fmla="*/ 657 h 851"/>
                <a:gd name="T44" fmla="*/ 456 w 503"/>
                <a:gd name="T45" fmla="*/ 564 h 851"/>
                <a:gd name="T46" fmla="*/ 484 w 503"/>
                <a:gd name="T47" fmla="*/ 473 h 851"/>
                <a:gd name="T48" fmla="*/ 503 w 503"/>
                <a:gd name="T49" fmla="*/ 396 h 851"/>
                <a:gd name="T50" fmla="*/ 480 w 503"/>
                <a:gd name="T51" fmla="*/ 341 h 851"/>
                <a:gd name="T52" fmla="*/ 440 w 503"/>
                <a:gd name="T53" fmla="*/ 320 h 851"/>
                <a:gd name="T54" fmla="*/ 424 w 503"/>
                <a:gd name="T55" fmla="*/ 296 h 851"/>
                <a:gd name="T56" fmla="*/ 408 w 503"/>
                <a:gd name="T57" fmla="*/ 256 h 851"/>
                <a:gd name="T58" fmla="*/ 410 w 503"/>
                <a:gd name="T59" fmla="*/ 217 h 851"/>
                <a:gd name="T60" fmla="*/ 433 w 503"/>
                <a:gd name="T61" fmla="*/ 194 h 851"/>
                <a:gd name="T62" fmla="*/ 452 w 503"/>
                <a:gd name="T63" fmla="*/ 172 h 851"/>
                <a:gd name="T64" fmla="*/ 470 w 503"/>
                <a:gd name="T65" fmla="*/ 144 h 851"/>
                <a:gd name="T66" fmla="*/ 478 w 503"/>
                <a:gd name="T67" fmla="*/ 112 h 851"/>
                <a:gd name="T68" fmla="*/ 474 w 503"/>
                <a:gd name="T69" fmla="*/ 81 h 851"/>
                <a:gd name="T70" fmla="*/ 449 w 503"/>
                <a:gd name="T71" fmla="*/ 51 h 851"/>
                <a:gd name="T72" fmla="*/ 400 w 503"/>
                <a:gd name="T73" fmla="*/ 26 h 851"/>
                <a:gd name="T74" fmla="*/ 321 w 503"/>
                <a:gd name="T75" fmla="*/ 7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3" h="851">
                  <a:moveTo>
                    <a:pt x="269" y="1"/>
                  </a:moveTo>
                  <a:lnTo>
                    <a:pt x="266" y="1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35" y="0"/>
                  </a:lnTo>
                  <a:lnTo>
                    <a:pt x="217" y="1"/>
                  </a:lnTo>
                  <a:lnTo>
                    <a:pt x="200" y="4"/>
                  </a:lnTo>
                  <a:lnTo>
                    <a:pt x="180" y="8"/>
                  </a:lnTo>
                  <a:lnTo>
                    <a:pt x="158" y="17"/>
                  </a:lnTo>
                  <a:lnTo>
                    <a:pt x="136" y="29"/>
                  </a:lnTo>
                  <a:lnTo>
                    <a:pt x="114" y="45"/>
                  </a:lnTo>
                  <a:lnTo>
                    <a:pt x="92" y="67"/>
                  </a:lnTo>
                  <a:lnTo>
                    <a:pt x="72" y="92"/>
                  </a:lnTo>
                  <a:lnTo>
                    <a:pt x="53" y="124"/>
                  </a:lnTo>
                  <a:lnTo>
                    <a:pt x="37" y="162"/>
                  </a:lnTo>
                  <a:lnTo>
                    <a:pt x="24" y="207"/>
                  </a:lnTo>
                  <a:lnTo>
                    <a:pt x="13" y="259"/>
                  </a:lnTo>
                  <a:lnTo>
                    <a:pt x="2" y="364"/>
                  </a:lnTo>
                  <a:lnTo>
                    <a:pt x="0" y="454"/>
                  </a:lnTo>
                  <a:lnTo>
                    <a:pt x="6" y="530"/>
                  </a:lnTo>
                  <a:lnTo>
                    <a:pt x="19" y="591"/>
                  </a:lnTo>
                  <a:lnTo>
                    <a:pt x="38" y="641"/>
                  </a:lnTo>
                  <a:lnTo>
                    <a:pt x="63" y="679"/>
                  </a:lnTo>
                  <a:lnTo>
                    <a:pt x="92" y="705"/>
                  </a:lnTo>
                  <a:lnTo>
                    <a:pt x="126" y="721"/>
                  </a:lnTo>
                  <a:lnTo>
                    <a:pt x="132" y="727"/>
                  </a:lnTo>
                  <a:lnTo>
                    <a:pt x="142" y="742"/>
                  </a:lnTo>
                  <a:lnTo>
                    <a:pt x="149" y="768"/>
                  </a:lnTo>
                  <a:lnTo>
                    <a:pt x="148" y="803"/>
                  </a:lnTo>
                  <a:lnTo>
                    <a:pt x="148" y="817"/>
                  </a:lnTo>
                  <a:lnTo>
                    <a:pt x="152" y="830"/>
                  </a:lnTo>
                  <a:lnTo>
                    <a:pt x="162" y="841"/>
                  </a:lnTo>
                  <a:lnTo>
                    <a:pt x="178" y="848"/>
                  </a:lnTo>
                  <a:lnTo>
                    <a:pt x="196" y="851"/>
                  </a:lnTo>
                  <a:lnTo>
                    <a:pt x="217" y="849"/>
                  </a:lnTo>
                  <a:lnTo>
                    <a:pt x="242" y="845"/>
                  </a:lnTo>
                  <a:lnTo>
                    <a:pt x="269" y="836"/>
                  </a:lnTo>
                  <a:lnTo>
                    <a:pt x="296" y="823"/>
                  </a:lnTo>
                  <a:lnTo>
                    <a:pt x="325" y="807"/>
                  </a:lnTo>
                  <a:lnTo>
                    <a:pt x="354" y="787"/>
                  </a:lnTo>
                  <a:lnTo>
                    <a:pt x="382" y="760"/>
                  </a:lnTo>
                  <a:lnTo>
                    <a:pt x="407" y="731"/>
                  </a:lnTo>
                  <a:lnTo>
                    <a:pt x="427" y="696"/>
                  </a:lnTo>
                  <a:lnTo>
                    <a:pt x="442" y="657"/>
                  </a:lnTo>
                  <a:lnTo>
                    <a:pt x="449" y="612"/>
                  </a:lnTo>
                  <a:lnTo>
                    <a:pt x="456" y="564"/>
                  </a:lnTo>
                  <a:lnTo>
                    <a:pt x="470" y="519"/>
                  </a:lnTo>
                  <a:lnTo>
                    <a:pt x="484" y="473"/>
                  </a:lnTo>
                  <a:lnTo>
                    <a:pt x="497" y="433"/>
                  </a:lnTo>
                  <a:lnTo>
                    <a:pt x="503" y="396"/>
                  </a:lnTo>
                  <a:lnTo>
                    <a:pt x="499" y="366"/>
                  </a:lnTo>
                  <a:lnTo>
                    <a:pt x="480" y="341"/>
                  </a:lnTo>
                  <a:lnTo>
                    <a:pt x="443" y="325"/>
                  </a:lnTo>
                  <a:lnTo>
                    <a:pt x="440" y="320"/>
                  </a:lnTo>
                  <a:lnTo>
                    <a:pt x="433" y="310"/>
                  </a:lnTo>
                  <a:lnTo>
                    <a:pt x="424" y="296"/>
                  </a:lnTo>
                  <a:lnTo>
                    <a:pt x="416" y="277"/>
                  </a:lnTo>
                  <a:lnTo>
                    <a:pt x="408" y="256"/>
                  </a:lnTo>
                  <a:lnTo>
                    <a:pt x="405" y="236"/>
                  </a:lnTo>
                  <a:lnTo>
                    <a:pt x="410" y="217"/>
                  </a:lnTo>
                  <a:lnTo>
                    <a:pt x="423" y="201"/>
                  </a:lnTo>
                  <a:lnTo>
                    <a:pt x="433" y="194"/>
                  </a:lnTo>
                  <a:lnTo>
                    <a:pt x="442" y="183"/>
                  </a:lnTo>
                  <a:lnTo>
                    <a:pt x="452" y="172"/>
                  </a:lnTo>
                  <a:lnTo>
                    <a:pt x="462" y="159"/>
                  </a:lnTo>
                  <a:lnTo>
                    <a:pt x="470" y="144"/>
                  </a:lnTo>
                  <a:lnTo>
                    <a:pt x="475" y="128"/>
                  </a:lnTo>
                  <a:lnTo>
                    <a:pt x="478" y="112"/>
                  </a:lnTo>
                  <a:lnTo>
                    <a:pt x="478" y="96"/>
                  </a:lnTo>
                  <a:lnTo>
                    <a:pt x="474" y="81"/>
                  </a:lnTo>
                  <a:lnTo>
                    <a:pt x="464" y="65"/>
                  </a:lnTo>
                  <a:lnTo>
                    <a:pt x="449" y="51"/>
                  </a:lnTo>
                  <a:lnTo>
                    <a:pt x="427" y="38"/>
                  </a:lnTo>
                  <a:lnTo>
                    <a:pt x="400" y="26"/>
                  </a:lnTo>
                  <a:lnTo>
                    <a:pt x="365" y="14"/>
                  </a:lnTo>
                  <a:lnTo>
                    <a:pt x="321" y="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238625" y="2522538"/>
              <a:ext cx="766763" cy="1316037"/>
            </a:xfrm>
            <a:custGeom>
              <a:avLst/>
              <a:gdLst>
                <a:gd name="T0" fmla="*/ 119 w 483"/>
                <a:gd name="T1" fmla="*/ 711 h 829"/>
                <a:gd name="T2" fmla="*/ 141 w 483"/>
                <a:gd name="T3" fmla="*/ 747 h 829"/>
                <a:gd name="T4" fmla="*/ 142 w 483"/>
                <a:gd name="T5" fmla="*/ 787 h 829"/>
                <a:gd name="T6" fmla="*/ 148 w 483"/>
                <a:gd name="T7" fmla="*/ 803 h 829"/>
                <a:gd name="T8" fmla="*/ 160 w 483"/>
                <a:gd name="T9" fmla="*/ 817 h 829"/>
                <a:gd name="T10" fmla="*/ 179 w 483"/>
                <a:gd name="T11" fmla="*/ 826 h 829"/>
                <a:gd name="T12" fmla="*/ 205 w 483"/>
                <a:gd name="T13" fmla="*/ 829 h 829"/>
                <a:gd name="T14" fmla="*/ 239 w 483"/>
                <a:gd name="T15" fmla="*/ 822 h 829"/>
                <a:gd name="T16" fmla="*/ 282 w 483"/>
                <a:gd name="T17" fmla="*/ 803 h 829"/>
                <a:gd name="T18" fmla="*/ 339 w 483"/>
                <a:gd name="T19" fmla="*/ 768 h 829"/>
                <a:gd name="T20" fmla="*/ 390 w 483"/>
                <a:gd name="T21" fmla="*/ 715 h 829"/>
                <a:gd name="T22" fmla="*/ 425 w 483"/>
                <a:gd name="T23" fmla="*/ 644 h 829"/>
                <a:gd name="T24" fmla="*/ 440 w 483"/>
                <a:gd name="T25" fmla="*/ 553 h 829"/>
                <a:gd name="T26" fmla="*/ 466 w 483"/>
                <a:gd name="T27" fmla="*/ 467 h 829"/>
                <a:gd name="T28" fmla="*/ 483 w 483"/>
                <a:gd name="T29" fmla="*/ 395 h 829"/>
                <a:gd name="T30" fmla="*/ 462 w 483"/>
                <a:gd name="T31" fmla="*/ 339 h 829"/>
                <a:gd name="T32" fmla="*/ 424 w 483"/>
                <a:gd name="T33" fmla="*/ 317 h 829"/>
                <a:gd name="T34" fmla="*/ 408 w 483"/>
                <a:gd name="T35" fmla="*/ 291 h 829"/>
                <a:gd name="T36" fmla="*/ 392 w 483"/>
                <a:gd name="T37" fmla="*/ 252 h 829"/>
                <a:gd name="T38" fmla="*/ 392 w 483"/>
                <a:gd name="T39" fmla="*/ 212 h 829"/>
                <a:gd name="T40" fmla="*/ 414 w 483"/>
                <a:gd name="T41" fmla="*/ 189 h 829"/>
                <a:gd name="T42" fmla="*/ 432 w 483"/>
                <a:gd name="T43" fmla="*/ 167 h 829"/>
                <a:gd name="T44" fmla="*/ 448 w 483"/>
                <a:gd name="T45" fmla="*/ 141 h 829"/>
                <a:gd name="T46" fmla="*/ 457 w 483"/>
                <a:gd name="T47" fmla="*/ 110 h 829"/>
                <a:gd name="T48" fmla="*/ 453 w 483"/>
                <a:gd name="T49" fmla="*/ 78 h 829"/>
                <a:gd name="T50" fmla="*/ 430 w 483"/>
                <a:gd name="T51" fmla="*/ 49 h 829"/>
                <a:gd name="T52" fmla="*/ 381 w 483"/>
                <a:gd name="T53" fmla="*/ 24 h 829"/>
                <a:gd name="T54" fmla="*/ 306 w 483"/>
                <a:gd name="T55" fmla="*/ 7 h 829"/>
                <a:gd name="T56" fmla="*/ 253 w 483"/>
                <a:gd name="T57" fmla="*/ 1 h 829"/>
                <a:gd name="T58" fmla="*/ 237 w 483"/>
                <a:gd name="T59" fmla="*/ 0 h 829"/>
                <a:gd name="T60" fmla="*/ 208 w 483"/>
                <a:gd name="T61" fmla="*/ 1 h 829"/>
                <a:gd name="T62" fmla="*/ 170 w 483"/>
                <a:gd name="T63" fmla="*/ 8 h 829"/>
                <a:gd name="T64" fmla="*/ 129 w 483"/>
                <a:gd name="T65" fmla="*/ 29 h 829"/>
                <a:gd name="T66" fmla="*/ 89 w 483"/>
                <a:gd name="T67" fmla="*/ 65 h 829"/>
                <a:gd name="T68" fmla="*/ 51 w 483"/>
                <a:gd name="T69" fmla="*/ 121 h 829"/>
                <a:gd name="T70" fmla="*/ 23 w 483"/>
                <a:gd name="T71" fmla="*/ 202 h 829"/>
                <a:gd name="T72" fmla="*/ 3 w 483"/>
                <a:gd name="T73" fmla="*/ 355 h 829"/>
                <a:gd name="T74" fmla="*/ 4 w 483"/>
                <a:gd name="T75" fmla="*/ 517 h 829"/>
                <a:gd name="T76" fmla="*/ 35 w 483"/>
                <a:gd name="T77" fmla="*/ 628 h 829"/>
                <a:gd name="T78" fmla="*/ 84 w 483"/>
                <a:gd name="T79" fmla="*/ 69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3" h="829">
                  <a:moveTo>
                    <a:pt x="113" y="706"/>
                  </a:moveTo>
                  <a:lnTo>
                    <a:pt x="119" y="711"/>
                  </a:lnTo>
                  <a:lnTo>
                    <a:pt x="131" y="724"/>
                  </a:lnTo>
                  <a:lnTo>
                    <a:pt x="141" y="747"/>
                  </a:lnTo>
                  <a:lnTo>
                    <a:pt x="142" y="778"/>
                  </a:lnTo>
                  <a:lnTo>
                    <a:pt x="142" y="787"/>
                  </a:lnTo>
                  <a:lnTo>
                    <a:pt x="144" y="795"/>
                  </a:lnTo>
                  <a:lnTo>
                    <a:pt x="148" y="803"/>
                  </a:lnTo>
                  <a:lnTo>
                    <a:pt x="153" y="810"/>
                  </a:lnTo>
                  <a:lnTo>
                    <a:pt x="160" y="817"/>
                  </a:lnTo>
                  <a:lnTo>
                    <a:pt x="169" y="822"/>
                  </a:lnTo>
                  <a:lnTo>
                    <a:pt x="179" y="826"/>
                  </a:lnTo>
                  <a:lnTo>
                    <a:pt x="192" y="827"/>
                  </a:lnTo>
                  <a:lnTo>
                    <a:pt x="205" y="829"/>
                  </a:lnTo>
                  <a:lnTo>
                    <a:pt x="221" y="826"/>
                  </a:lnTo>
                  <a:lnTo>
                    <a:pt x="239" y="822"/>
                  </a:lnTo>
                  <a:lnTo>
                    <a:pt x="256" y="816"/>
                  </a:lnTo>
                  <a:lnTo>
                    <a:pt x="282" y="803"/>
                  </a:lnTo>
                  <a:lnTo>
                    <a:pt x="312" y="787"/>
                  </a:lnTo>
                  <a:lnTo>
                    <a:pt x="339" y="768"/>
                  </a:lnTo>
                  <a:lnTo>
                    <a:pt x="367" y="743"/>
                  </a:lnTo>
                  <a:lnTo>
                    <a:pt x="390" y="715"/>
                  </a:lnTo>
                  <a:lnTo>
                    <a:pt x="411" y="682"/>
                  </a:lnTo>
                  <a:lnTo>
                    <a:pt x="425" y="644"/>
                  </a:lnTo>
                  <a:lnTo>
                    <a:pt x="432" y="600"/>
                  </a:lnTo>
                  <a:lnTo>
                    <a:pt x="440" y="553"/>
                  </a:lnTo>
                  <a:lnTo>
                    <a:pt x="451" y="510"/>
                  </a:lnTo>
                  <a:lnTo>
                    <a:pt x="466" y="467"/>
                  </a:lnTo>
                  <a:lnTo>
                    <a:pt x="478" y="429"/>
                  </a:lnTo>
                  <a:lnTo>
                    <a:pt x="483" y="395"/>
                  </a:lnTo>
                  <a:lnTo>
                    <a:pt x="479" y="364"/>
                  </a:lnTo>
                  <a:lnTo>
                    <a:pt x="462" y="339"/>
                  </a:lnTo>
                  <a:lnTo>
                    <a:pt x="427" y="322"/>
                  </a:lnTo>
                  <a:lnTo>
                    <a:pt x="424" y="317"/>
                  </a:lnTo>
                  <a:lnTo>
                    <a:pt x="416" y="307"/>
                  </a:lnTo>
                  <a:lnTo>
                    <a:pt x="408" y="291"/>
                  </a:lnTo>
                  <a:lnTo>
                    <a:pt x="399" y="272"/>
                  </a:lnTo>
                  <a:lnTo>
                    <a:pt x="392" y="252"/>
                  </a:lnTo>
                  <a:lnTo>
                    <a:pt x="389" y="231"/>
                  </a:lnTo>
                  <a:lnTo>
                    <a:pt x="392" y="212"/>
                  </a:lnTo>
                  <a:lnTo>
                    <a:pt x="405" y="196"/>
                  </a:lnTo>
                  <a:lnTo>
                    <a:pt x="414" y="189"/>
                  </a:lnTo>
                  <a:lnTo>
                    <a:pt x="424" y="179"/>
                  </a:lnTo>
                  <a:lnTo>
                    <a:pt x="432" y="167"/>
                  </a:lnTo>
                  <a:lnTo>
                    <a:pt x="441" y="154"/>
                  </a:lnTo>
                  <a:lnTo>
                    <a:pt x="448" y="141"/>
                  </a:lnTo>
                  <a:lnTo>
                    <a:pt x="454" y="125"/>
                  </a:lnTo>
                  <a:lnTo>
                    <a:pt x="457" y="110"/>
                  </a:lnTo>
                  <a:lnTo>
                    <a:pt x="457" y="94"/>
                  </a:lnTo>
                  <a:lnTo>
                    <a:pt x="453" y="78"/>
                  </a:lnTo>
                  <a:lnTo>
                    <a:pt x="443" y="64"/>
                  </a:lnTo>
                  <a:lnTo>
                    <a:pt x="430" y="49"/>
                  </a:lnTo>
                  <a:lnTo>
                    <a:pt x="409" y="36"/>
                  </a:lnTo>
                  <a:lnTo>
                    <a:pt x="381" y="24"/>
                  </a:lnTo>
                  <a:lnTo>
                    <a:pt x="348" y="14"/>
                  </a:lnTo>
                  <a:lnTo>
                    <a:pt x="306" y="7"/>
                  </a:lnTo>
                  <a:lnTo>
                    <a:pt x="256" y="1"/>
                  </a:lnTo>
                  <a:lnTo>
                    <a:pt x="253" y="1"/>
                  </a:lnTo>
                  <a:lnTo>
                    <a:pt x="247" y="0"/>
                  </a:lnTo>
                  <a:lnTo>
                    <a:pt x="237" y="0"/>
                  </a:lnTo>
                  <a:lnTo>
                    <a:pt x="224" y="0"/>
                  </a:lnTo>
                  <a:lnTo>
                    <a:pt x="208" y="1"/>
                  </a:lnTo>
                  <a:lnTo>
                    <a:pt x="191" y="4"/>
                  </a:lnTo>
                  <a:lnTo>
                    <a:pt x="170" y="8"/>
                  </a:lnTo>
                  <a:lnTo>
                    <a:pt x="150" y="17"/>
                  </a:lnTo>
                  <a:lnTo>
                    <a:pt x="129" y="29"/>
                  </a:lnTo>
                  <a:lnTo>
                    <a:pt x="109" y="45"/>
                  </a:lnTo>
                  <a:lnTo>
                    <a:pt x="89" y="65"/>
                  </a:lnTo>
                  <a:lnTo>
                    <a:pt x="68" y="90"/>
                  </a:lnTo>
                  <a:lnTo>
                    <a:pt x="51" y="121"/>
                  </a:lnTo>
                  <a:lnTo>
                    <a:pt x="36" y="158"/>
                  </a:lnTo>
                  <a:lnTo>
                    <a:pt x="23" y="202"/>
                  </a:lnTo>
                  <a:lnTo>
                    <a:pt x="13" y="253"/>
                  </a:lnTo>
                  <a:lnTo>
                    <a:pt x="3" y="355"/>
                  </a:lnTo>
                  <a:lnTo>
                    <a:pt x="0" y="444"/>
                  </a:lnTo>
                  <a:lnTo>
                    <a:pt x="4" y="517"/>
                  </a:lnTo>
                  <a:lnTo>
                    <a:pt x="17" y="578"/>
                  </a:lnTo>
                  <a:lnTo>
                    <a:pt x="35" y="628"/>
                  </a:lnTo>
                  <a:lnTo>
                    <a:pt x="56" y="664"/>
                  </a:lnTo>
                  <a:lnTo>
                    <a:pt x="84" y="690"/>
                  </a:lnTo>
                  <a:lnTo>
                    <a:pt x="113" y="706"/>
                  </a:lnTo>
                  <a:close/>
                </a:path>
              </a:pathLst>
            </a:custGeom>
            <a:solidFill>
              <a:srgbClr val="F4E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251325" y="2533650"/>
              <a:ext cx="738188" cy="1281112"/>
            </a:xfrm>
            <a:custGeom>
              <a:avLst/>
              <a:gdLst>
                <a:gd name="T0" fmla="*/ 107 w 465"/>
                <a:gd name="T1" fmla="*/ 696 h 807"/>
                <a:gd name="T2" fmla="*/ 133 w 465"/>
                <a:gd name="T3" fmla="*/ 727 h 807"/>
                <a:gd name="T4" fmla="*/ 140 w 465"/>
                <a:gd name="T5" fmla="*/ 764 h 807"/>
                <a:gd name="T6" fmla="*/ 145 w 465"/>
                <a:gd name="T7" fmla="*/ 778 h 807"/>
                <a:gd name="T8" fmla="*/ 155 w 465"/>
                <a:gd name="T9" fmla="*/ 793 h 807"/>
                <a:gd name="T10" fmla="*/ 172 w 465"/>
                <a:gd name="T11" fmla="*/ 804 h 807"/>
                <a:gd name="T12" fmla="*/ 197 w 465"/>
                <a:gd name="T13" fmla="*/ 807 h 807"/>
                <a:gd name="T14" fmla="*/ 228 w 465"/>
                <a:gd name="T15" fmla="*/ 801 h 807"/>
                <a:gd name="T16" fmla="*/ 270 w 465"/>
                <a:gd name="T17" fmla="*/ 782 h 807"/>
                <a:gd name="T18" fmla="*/ 325 w 465"/>
                <a:gd name="T19" fmla="*/ 749 h 807"/>
                <a:gd name="T20" fmla="*/ 375 w 465"/>
                <a:gd name="T21" fmla="*/ 699 h 807"/>
                <a:gd name="T22" fmla="*/ 408 w 465"/>
                <a:gd name="T23" fmla="*/ 631 h 807"/>
                <a:gd name="T24" fmla="*/ 423 w 465"/>
                <a:gd name="T25" fmla="*/ 545 h 807"/>
                <a:gd name="T26" fmla="*/ 448 w 465"/>
                <a:gd name="T27" fmla="*/ 463 h 807"/>
                <a:gd name="T28" fmla="*/ 465 w 465"/>
                <a:gd name="T29" fmla="*/ 393 h 807"/>
                <a:gd name="T30" fmla="*/ 445 w 465"/>
                <a:gd name="T31" fmla="*/ 339 h 807"/>
                <a:gd name="T32" fmla="*/ 408 w 465"/>
                <a:gd name="T33" fmla="*/ 315 h 807"/>
                <a:gd name="T34" fmla="*/ 391 w 465"/>
                <a:gd name="T35" fmla="*/ 288 h 807"/>
                <a:gd name="T36" fmla="*/ 375 w 465"/>
                <a:gd name="T37" fmla="*/ 248 h 807"/>
                <a:gd name="T38" fmla="*/ 375 w 465"/>
                <a:gd name="T39" fmla="*/ 207 h 807"/>
                <a:gd name="T40" fmla="*/ 395 w 465"/>
                <a:gd name="T41" fmla="*/ 185 h 807"/>
                <a:gd name="T42" fmla="*/ 413 w 465"/>
                <a:gd name="T43" fmla="*/ 165 h 807"/>
                <a:gd name="T44" fmla="*/ 429 w 465"/>
                <a:gd name="T45" fmla="*/ 138 h 807"/>
                <a:gd name="T46" fmla="*/ 436 w 465"/>
                <a:gd name="T47" fmla="*/ 108 h 807"/>
                <a:gd name="T48" fmla="*/ 432 w 465"/>
                <a:gd name="T49" fmla="*/ 77 h 807"/>
                <a:gd name="T50" fmla="*/ 408 w 465"/>
                <a:gd name="T51" fmla="*/ 49 h 807"/>
                <a:gd name="T52" fmla="*/ 365 w 465"/>
                <a:gd name="T53" fmla="*/ 25 h 807"/>
                <a:gd name="T54" fmla="*/ 292 w 465"/>
                <a:gd name="T55" fmla="*/ 7 h 807"/>
                <a:gd name="T56" fmla="*/ 235 w 465"/>
                <a:gd name="T57" fmla="*/ 0 h 807"/>
                <a:gd name="T58" fmla="*/ 181 w 465"/>
                <a:gd name="T59" fmla="*/ 4 h 807"/>
                <a:gd name="T60" fmla="*/ 104 w 465"/>
                <a:gd name="T61" fmla="*/ 44 h 807"/>
                <a:gd name="T62" fmla="*/ 35 w 465"/>
                <a:gd name="T63" fmla="*/ 154 h 807"/>
                <a:gd name="T64" fmla="*/ 3 w 465"/>
                <a:gd name="T65" fmla="*/ 347 h 807"/>
                <a:gd name="T66" fmla="*/ 5 w 465"/>
                <a:gd name="T67" fmla="*/ 506 h 807"/>
                <a:gd name="T68" fmla="*/ 31 w 465"/>
                <a:gd name="T69" fmla="*/ 615 h 807"/>
                <a:gd name="T70" fmla="*/ 75 w 465"/>
                <a:gd name="T71" fmla="*/ 676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" h="807">
                  <a:moveTo>
                    <a:pt x="101" y="692"/>
                  </a:moveTo>
                  <a:lnTo>
                    <a:pt x="107" y="696"/>
                  </a:lnTo>
                  <a:lnTo>
                    <a:pt x="120" y="708"/>
                  </a:lnTo>
                  <a:lnTo>
                    <a:pt x="133" y="727"/>
                  </a:lnTo>
                  <a:lnTo>
                    <a:pt x="139" y="755"/>
                  </a:lnTo>
                  <a:lnTo>
                    <a:pt x="140" y="764"/>
                  </a:lnTo>
                  <a:lnTo>
                    <a:pt x="142" y="771"/>
                  </a:lnTo>
                  <a:lnTo>
                    <a:pt x="145" y="778"/>
                  </a:lnTo>
                  <a:lnTo>
                    <a:pt x="149" y="785"/>
                  </a:lnTo>
                  <a:lnTo>
                    <a:pt x="155" y="793"/>
                  </a:lnTo>
                  <a:lnTo>
                    <a:pt x="164" y="800"/>
                  </a:lnTo>
                  <a:lnTo>
                    <a:pt x="172" y="804"/>
                  </a:lnTo>
                  <a:lnTo>
                    <a:pt x="184" y="807"/>
                  </a:lnTo>
                  <a:lnTo>
                    <a:pt x="197" y="807"/>
                  </a:lnTo>
                  <a:lnTo>
                    <a:pt x="212" y="806"/>
                  </a:lnTo>
                  <a:lnTo>
                    <a:pt x="228" y="801"/>
                  </a:lnTo>
                  <a:lnTo>
                    <a:pt x="245" y="794"/>
                  </a:lnTo>
                  <a:lnTo>
                    <a:pt x="270" y="782"/>
                  </a:lnTo>
                  <a:lnTo>
                    <a:pt x="298" y="768"/>
                  </a:lnTo>
                  <a:lnTo>
                    <a:pt x="325" y="749"/>
                  </a:lnTo>
                  <a:lnTo>
                    <a:pt x="352" y="726"/>
                  </a:lnTo>
                  <a:lnTo>
                    <a:pt x="375" y="699"/>
                  </a:lnTo>
                  <a:lnTo>
                    <a:pt x="395" y="667"/>
                  </a:lnTo>
                  <a:lnTo>
                    <a:pt x="408" y="631"/>
                  </a:lnTo>
                  <a:lnTo>
                    <a:pt x="416" y="589"/>
                  </a:lnTo>
                  <a:lnTo>
                    <a:pt x="423" y="545"/>
                  </a:lnTo>
                  <a:lnTo>
                    <a:pt x="435" y="503"/>
                  </a:lnTo>
                  <a:lnTo>
                    <a:pt x="448" y="463"/>
                  </a:lnTo>
                  <a:lnTo>
                    <a:pt x="459" y="427"/>
                  </a:lnTo>
                  <a:lnTo>
                    <a:pt x="465" y="393"/>
                  </a:lnTo>
                  <a:lnTo>
                    <a:pt x="461" y="364"/>
                  </a:lnTo>
                  <a:lnTo>
                    <a:pt x="445" y="339"/>
                  </a:lnTo>
                  <a:lnTo>
                    <a:pt x="411" y="319"/>
                  </a:lnTo>
                  <a:lnTo>
                    <a:pt x="408" y="315"/>
                  </a:lnTo>
                  <a:lnTo>
                    <a:pt x="401" y="304"/>
                  </a:lnTo>
                  <a:lnTo>
                    <a:pt x="391" y="288"/>
                  </a:lnTo>
                  <a:lnTo>
                    <a:pt x="382" y="268"/>
                  </a:lnTo>
                  <a:lnTo>
                    <a:pt x="375" y="248"/>
                  </a:lnTo>
                  <a:lnTo>
                    <a:pt x="372" y="226"/>
                  </a:lnTo>
                  <a:lnTo>
                    <a:pt x="375" y="207"/>
                  </a:lnTo>
                  <a:lnTo>
                    <a:pt x="387" y="192"/>
                  </a:lnTo>
                  <a:lnTo>
                    <a:pt x="395" y="185"/>
                  </a:lnTo>
                  <a:lnTo>
                    <a:pt x="404" y="175"/>
                  </a:lnTo>
                  <a:lnTo>
                    <a:pt x="413" y="165"/>
                  </a:lnTo>
                  <a:lnTo>
                    <a:pt x="422" y="151"/>
                  </a:lnTo>
                  <a:lnTo>
                    <a:pt x="429" y="138"/>
                  </a:lnTo>
                  <a:lnTo>
                    <a:pt x="435" y="124"/>
                  </a:lnTo>
                  <a:lnTo>
                    <a:pt x="436" y="108"/>
                  </a:lnTo>
                  <a:lnTo>
                    <a:pt x="436" y="93"/>
                  </a:lnTo>
                  <a:lnTo>
                    <a:pt x="432" y="77"/>
                  </a:lnTo>
                  <a:lnTo>
                    <a:pt x="423" y="63"/>
                  </a:lnTo>
                  <a:lnTo>
                    <a:pt x="408" y="49"/>
                  </a:lnTo>
                  <a:lnTo>
                    <a:pt x="389" y="36"/>
                  </a:lnTo>
                  <a:lnTo>
                    <a:pt x="365" y="25"/>
                  </a:lnTo>
                  <a:lnTo>
                    <a:pt x="331" y="14"/>
                  </a:lnTo>
                  <a:lnTo>
                    <a:pt x="292" y="7"/>
                  </a:lnTo>
                  <a:lnTo>
                    <a:pt x="244" y="1"/>
                  </a:lnTo>
                  <a:lnTo>
                    <a:pt x="235" y="0"/>
                  </a:lnTo>
                  <a:lnTo>
                    <a:pt x="213" y="0"/>
                  </a:lnTo>
                  <a:lnTo>
                    <a:pt x="181" y="4"/>
                  </a:lnTo>
                  <a:lnTo>
                    <a:pt x="143" y="17"/>
                  </a:lnTo>
                  <a:lnTo>
                    <a:pt x="104" y="44"/>
                  </a:lnTo>
                  <a:lnTo>
                    <a:pt x="66" y="89"/>
                  </a:lnTo>
                  <a:lnTo>
                    <a:pt x="35" y="154"/>
                  </a:lnTo>
                  <a:lnTo>
                    <a:pt x="14" y="248"/>
                  </a:lnTo>
                  <a:lnTo>
                    <a:pt x="3" y="347"/>
                  </a:lnTo>
                  <a:lnTo>
                    <a:pt x="0" y="433"/>
                  </a:lnTo>
                  <a:lnTo>
                    <a:pt x="5" y="506"/>
                  </a:lnTo>
                  <a:lnTo>
                    <a:pt x="15" y="565"/>
                  </a:lnTo>
                  <a:lnTo>
                    <a:pt x="31" y="615"/>
                  </a:lnTo>
                  <a:lnTo>
                    <a:pt x="51" y="651"/>
                  </a:lnTo>
                  <a:lnTo>
                    <a:pt x="75" y="676"/>
                  </a:lnTo>
                  <a:lnTo>
                    <a:pt x="101" y="692"/>
                  </a:lnTo>
                  <a:close/>
                </a:path>
              </a:pathLst>
            </a:custGeom>
            <a:solidFill>
              <a:srgbClr val="E5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4254500" y="2547938"/>
              <a:ext cx="704850" cy="1244600"/>
            </a:xfrm>
            <a:custGeom>
              <a:avLst/>
              <a:gdLst>
                <a:gd name="T0" fmla="*/ 90 w 444"/>
                <a:gd name="T1" fmla="*/ 679 h 784"/>
                <a:gd name="T2" fmla="*/ 100 w 444"/>
                <a:gd name="T3" fmla="*/ 685 h 784"/>
                <a:gd name="T4" fmla="*/ 116 w 444"/>
                <a:gd name="T5" fmla="*/ 698 h 784"/>
                <a:gd name="T6" fmla="*/ 130 w 444"/>
                <a:gd name="T7" fmla="*/ 717 h 784"/>
                <a:gd name="T8" fmla="*/ 135 w 444"/>
                <a:gd name="T9" fmla="*/ 737 h 784"/>
                <a:gd name="T10" fmla="*/ 143 w 444"/>
                <a:gd name="T11" fmla="*/ 750 h 784"/>
                <a:gd name="T12" fmla="*/ 150 w 444"/>
                <a:gd name="T13" fmla="*/ 766 h 784"/>
                <a:gd name="T14" fmla="*/ 165 w 444"/>
                <a:gd name="T15" fmla="*/ 779 h 784"/>
                <a:gd name="T16" fmla="*/ 185 w 444"/>
                <a:gd name="T17" fmla="*/ 784 h 784"/>
                <a:gd name="T18" fmla="*/ 216 w 444"/>
                <a:gd name="T19" fmla="*/ 779 h 784"/>
                <a:gd name="T20" fmla="*/ 258 w 444"/>
                <a:gd name="T21" fmla="*/ 760 h 784"/>
                <a:gd name="T22" fmla="*/ 310 w 444"/>
                <a:gd name="T23" fmla="*/ 728 h 784"/>
                <a:gd name="T24" fmla="*/ 360 w 444"/>
                <a:gd name="T25" fmla="*/ 682 h 784"/>
                <a:gd name="T26" fmla="*/ 392 w 444"/>
                <a:gd name="T27" fmla="*/ 616 h 784"/>
                <a:gd name="T28" fmla="*/ 404 w 444"/>
                <a:gd name="T29" fmla="*/ 533 h 784"/>
                <a:gd name="T30" fmla="*/ 428 w 444"/>
                <a:gd name="T31" fmla="*/ 456 h 784"/>
                <a:gd name="T32" fmla="*/ 444 w 444"/>
                <a:gd name="T33" fmla="*/ 389 h 784"/>
                <a:gd name="T34" fmla="*/ 427 w 444"/>
                <a:gd name="T35" fmla="*/ 336 h 784"/>
                <a:gd name="T36" fmla="*/ 392 w 444"/>
                <a:gd name="T37" fmla="*/ 310 h 784"/>
                <a:gd name="T38" fmla="*/ 374 w 444"/>
                <a:gd name="T39" fmla="*/ 282 h 784"/>
                <a:gd name="T40" fmla="*/ 357 w 444"/>
                <a:gd name="T41" fmla="*/ 242 h 784"/>
                <a:gd name="T42" fmla="*/ 355 w 444"/>
                <a:gd name="T43" fmla="*/ 201 h 784"/>
                <a:gd name="T44" fmla="*/ 376 w 444"/>
                <a:gd name="T45" fmla="*/ 179 h 784"/>
                <a:gd name="T46" fmla="*/ 393 w 444"/>
                <a:gd name="T47" fmla="*/ 158 h 784"/>
                <a:gd name="T48" fmla="*/ 408 w 444"/>
                <a:gd name="T49" fmla="*/ 132 h 784"/>
                <a:gd name="T50" fmla="*/ 415 w 444"/>
                <a:gd name="T51" fmla="*/ 105 h 784"/>
                <a:gd name="T52" fmla="*/ 411 w 444"/>
                <a:gd name="T53" fmla="*/ 74 h 784"/>
                <a:gd name="T54" fmla="*/ 389 w 444"/>
                <a:gd name="T55" fmla="*/ 46 h 784"/>
                <a:gd name="T56" fmla="*/ 347 w 444"/>
                <a:gd name="T57" fmla="*/ 23 h 784"/>
                <a:gd name="T58" fmla="*/ 278 w 444"/>
                <a:gd name="T59" fmla="*/ 7 h 784"/>
                <a:gd name="T60" fmla="*/ 226 w 444"/>
                <a:gd name="T61" fmla="*/ 0 h 784"/>
                <a:gd name="T62" fmla="*/ 173 w 444"/>
                <a:gd name="T63" fmla="*/ 4 h 784"/>
                <a:gd name="T64" fmla="*/ 99 w 444"/>
                <a:gd name="T65" fmla="*/ 42 h 784"/>
                <a:gd name="T66" fmla="*/ 32 w 444"/>
                <a:gd name="T67" fmla="*/ 150 h 784"/>
                <a:gd name="T68" fmla="*/ 1 w 444"/>
                <a:gd name="T69" fmla="*/ 338 h 784"/>
                <a:gd name="T70" fmla="*/ 3 w 444"/>
                <a:gd name="T71" fmla="*/ 492 h 784"/>
                <a:gd name="T72" fmla="*/ 26 w 444"/>
                <a:gd name="T73" fmla="*/ 600 h 784"/>
                <a:gd name="T74" fmla="*/ 65 w 444"/>
                <a:gd name="T75" fmla="*/ 66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4" h="784">
                  <a:moveTo>
                    <a:pt x="89" y="677"/>
                  </a:moveTo>
                  <a:lnTo>
                    <a:pt x="90" y="679"/>
                  </a:lnTo>
                  <a:lnTo>
                    <a:pt x="95" y="680"/>
                  </a:lnTo>
                  <a:lnTo>
                    <a:pt x="100" y="685"/>
                  </a:lnTo>
                  <a:lnTo>
                    <a:pt x="109" y="690"/>
                  </a:lnTo>
                  <a:lnTo>
                    <a:pt x="116" y="698"/>
                  </a:lnTo>
                  <a:lnTo>
                    <a:pt x="124" y="706"/>
                  </a:lnTo>
                  <a:lnTo>
                    <a:pt x="130" y="717"/>
                  </a:lnTo>
                  <a:lnTo>
                    <a:pt x="134" y="730"/>
                  </a:lnTo>
                  <a:lnTo>
                    <a:pt x="135" y="737"/>
                  </a:lnTo>
                  <a:lnTo>
                    <a:pt x="138" y="744"/>
                  </a:lnTo>
                  <a:lnTo>
                    <a:pt x="143" y="750"/>
                  </a:lnTo>
                  <a:lnTo>
                    <a:pt x="146" y="757"/>
                  </a:lnTo>
                  <a:lnTo>
                    <a:pt x="150" y="766"/>
                  </a:lnTo>
                  <a:lnTo>
                    <a:pt x="156" y="775"/>
                  </a:lnTo>
                  <a:lnTo>
                    <a:pt x="165" y="779"/>
                  </a:lnTo>
                  <a:lnTo>
                    <a:pt x="175" y="784"/>
                  </a:lnTo>
                  <a:lnTo>
                    <a:pt x="185" y="784"/>
                  </a:lnTo>
                  <a:lnTo>
                    <a:pt x="199" y="782"/>
                  </a:lnTo>
                  <a:lnTo>
                    <a:pt x="216" y="779"/>
                  </a:lnTo>
                  <a:lnTo>
                    <a:pt x="233" y="772"/>
                  </a:lnTo>
                  <a:lnTo>
                    <a:pt x="258" y="760"/>
                  </a:lnTo>
                  <a:lnTo>
                    <a:pt x="284" y="746"/>
                  </a:lnTo>
                  <a:lnTo>
                    <a:pt x="310" y="728"/>
                  </a:lnTo>
                  <a:lnTo>
                    <a:pt x="336" y="708"/>
                  </a:lnTo>
                  <a:lnTo>
                    <a:pt x="360" y="682"/>
                  </a:lnTo>
                  <a:lnTo>
                    <a:pt x="379" y="652"/>
                  </a:lnTo>
                  <a:lnTo>
                    <a:pt x="392" y="616"/>
                  </a:lnTo>
                  <a:lnTo>
                    <a:pt x="398" y="575"/>
                  </a:lnTo>
                  <a:lnTo>
                    <a:pt x="404" y="533"/>
                  </a:lnTo>
                  <a:lnTo>
                    <a:pt x="415" y="492"/>
                  </a:lnTo>
                  <a:lnTo>
                    <a:pt x="428" y="456"/>
                  </a:lnTo>
                  <a:lnTo>
                    <a:pt x="440" y="421"/>
                  </a:lnTo>
                  <a:lnTo>
                    <a:pt x="444" y="389"/>
                  </a:lnTo>
                  <a:lnTo>
                    <a:pt x="441" y="361"/>
                  </a:lnTo>
                  <a:lnTo>
                    <a:pt x="427" y="336"/>
                  </a:lnTo>
                  <a:lnTo>
                    <a:pt x="395" y="314"/>
                  </a:lnTo>
                  <a:lnTo>
                    <a:pt x="392" y="310"/>
                  </a:lnTo>
                  <a:lnTo>
                    <a:pt x="385" y="298"/>
                  </a:lnTo>
                  <a:lnTo>
                    <a:pt x="374" y="282"/>
                  </a:lnTo>
                  <a:lnTo>
                    <a:pt x="366" y="262"/>
                  </a:lnTo>
                  <a:lnTo>
                    <a:pt x="357" y="242"/>
                  </a:lnTo>
                  <a:lnTo>
                    <a:pt x="354" y="220"/>
                  </a:lnTo>
                  <a:lnTo>
                    <a:pt x="355" y="201"/>
                  </a:lnTo>
                  <a:lnTo>
                    <a:pt x="367" y="186"/>
                  </a:lnTo>
                  <a:lnTo>
                    <a:pt x="376" y="179"/>
                  </a:lnTo>
                  <a:lnTo>
                    <a:pt x="385" y="170"/>
                  </a:lnTo>
                  <a:lnTo>
                    <a:pt x="393" y="158"/>
                  </a:lnTo>
                  <a:lnTo>
                    <a:pt x="401" y="147"/>
                  </a:lnTo>
                  <a:lnTo>
                    <a:pt x="408" y="132"/>
                  </a:lnTo>
                  <a:lnTo>
                    <a:pt x="412" y="119"/>
                  </a:lnTo>
                  <a:lnTo>
                    <a:pt x="415" y="105"/>
                  </a:lnTo>
                  <a:lnTo>
                    <a:pt x="415" y="88"/>
                  </a:lnTo>
                  <a:lnTo>
                    <a:pt x="411" y="74"/>
                  </a:lnTo>
                  <a:lnTo>
                    <a:pt x="402" y="61"/>
                  </a:lnTo>
                  <a:lnTo>
                    <a:pt x="389" y="46"/>
                  </a:lnTo>
                  <a:lnTo>
                    <a:pt x="371" y="35"/>
                  </a:lnTo>
                  <a:lnTo>
                    <a:pt x="347" y="23"/>
                  </a:lnTo>
                  <a:lnTo>
                    <a:pt x="316" y="14"/>
                  </a:lnTo>
                  <a:lnTo>
                    <a:pt x="278" y="7"/>
                  </a:lnTo>
                  <a:lnTo>
                    <a:pt x="233" y="1"/>
                  </a:lnTo>
                  <a:lnTo>
                    <a:pt x="226" y="0"/>
                  </a:lnTo>
                  <a:lnTo>
                    <a:pt x="204" y="0"/>
                  </a:lnTo>
                  <a:lnTo>
                    <a:pt x="173" y="4"/>
                  </a:lnTo>
                  <a:lnTo>
                    <a:pt x="137" y="16"/>
                  </a:lnTo>
                  <a:lnTo>
                    <a:pt x="99" y="42"/>
                  </a:lnTo>
                  <a:lnTo>
                    <a:pt x="63" y="86"/>
                  </a:lnTo>
                  <a:lnTo>
                    <a:pt x="32" y="150"/>
                  </a:lnTo>
                  <a:lnTo>
                    <a:pt x="12" y="240"/>
                  </a:lnTo>
                  <a:lnTo>
                    <a:pt x="1" y="338"/>
                  </a:lnTo>
                  <a:lnTo>
                    <a:pt x="0" y="421"/>
                  </a:lnTo>
                  <a:lnTo>
                    <a:pt x="3" y="492"/>
                  </a:lnTo>
                  <a:lnTo>
                    <a:pt x="13" y="552"/>
                  </a:lnTo>
                  <a:lnTo>
                    <a:pt x="26" y="600"/>
                  </a:lnTo>
                  <a:lnTo>
                    <a:pt x="45" y="636"/>
                  </a:lnTo>
                  <a:lnTo>
                    <a:pt x="65" y="661"/>
                  </a:lnTo>
                  <a:lnTo>
                    <a:pt x="89" y="677"/>
                  </a:lnTo>
                  <a:close/>
                </a:path>
              </a:pathLst>
            </a:custGeom>
            <a:solidFill>
              <a:srgbClr val="DB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268788" y="2559050"/>
              <a:ext cx="677863" cy="1212850"/>
            </a:xfrm>
            <a:custGeom>
              <a:avLst/>
              <a:gdLst>
                <a:gd name="T0" fmla="*/ 77 w 427"/>
                <a:gd name="T1" fmla="*/ 663 h 764"/>
                <a:gd name="T2" fmla="*/ 88 w 427"/>
                <a:gd name="T3" fmla="*/ 669 h 764"/>
                <a:gd name="T4" fmla="*/ 106 w 427"/>
                <a:gd name="T5" fmla="*/ 679 h 764"/>
                <a:gd name="T6" fmla="*/ 123 w 427"/>
                <a:gd name="T7" fmla="*/ 695 h 764"/>
                <a:gd name="T8" fmla="*/ 132 w 427"/>
                <a:gd name="T9" fmla="*/ 713 h 764"/>
                <a:gd name="T10" fmla="*/ 139 w 427"/>
                <a:gd name="T11" fmla="*/ 726 h 764"/>
                <a:gd name="T12" fmla="*/ 145 w 427"/>
                <a:gd name="T13" fmla="*/ 743 h 764"/>
                <a:gd name="T14" fmla="*/ 157 w 427"/>
                <a:gd name="T15" fmla="*/ 759 h 764"/>
                <a:gd name="T16" fmla="*/ 176 w 427"/>
                <a:gd name="T17" fmla="*/ 764 h 764"/>
                <a:gd name="T18" fmla="*/ 204 w 427"/>
                <a:gd name="T19" fmla="*/ 758 h 764"/>
                <a:gd name="T20" fmla="*/ 244 w 427"/>
                <a:gd name="T21" fmla="*/ 740 h 764"/>
                <a:gd name="T22" fmla="*/ 295 w 427"/>
                <a:gd name="T23" fmla="*/ 710 h 764"/>
                <a:gd name="T24" fmla="*/ 344 w 427"/>
                <a:gd name="T25" fmla="*/ 666 h 764"/>
                <a:gd name="T26" fmla="*/ 374 w 427"/>
                <a:gd name="T27" fmla="*/ 603 h 764"/>
                <a:gd name="T28" fmla="*/ 387 w 427"/>
                <a:gd name="T29" fmla="*/ 523 h 764"/>
                <a:gd name="T30" fmla="*/ 411 w 427"/>
                <a:gd name="T31" fmla="*/ 450 h 764"/>
                <a:gd name="T32" fmla="*/ 427 w 427"/>
                <a:gd name="T33" fmla="*/ 388 h 764"/>
                <a:gd name="T34" fmla="*/ 409 w 427"/>
                <a:gd name="T35" fmla="*/ 335 h 764"/>
                <a:gd name="T36" fmla="*/ 377 w 427"/>
                <a:gd name="T37" fmla="*/ 307 h 764"/>
                <a:gd name="T38" fmla="*/ 360 w 427"/>
                <a:gd name="T39" fmla="*/ 280 h 764"/>
                <a:gd name="T40" fmla="*/ 341 w 427"/>
                <a:gd name="T41" fmla="*/ 237 h 764"/>
                <a:gd name="T42" fmla="*/ 338 w 427"/>
                <a:gd name="T43" fmla="*/ 197 h 764"/>
                <a:gd name="T44" fmla="*/ 355 w 427"/>
                <a:gd name="T45" fmla="*/ 175 h 764"/>
                <a:gd name="T46" fmla="*/ 373 w 427"/>
                <a:gd name="T47" fmla="*/ 156 h 764"/>
                <a:gd name="T48" fmla="*/ 386 w 427"/>
                <a:gd name="T49" fmla="*/ 131 h 764"/>
                <a:gd name="T50" fmla="*/ 393 w 427"/>
                <a:gd name="T51" fmla="*/ 102 h 764"/>
                <a:gd name="T52" fmla="*/ 390 w 427"/>
                <a:gd name="T53" fmla="*/ 74 h 764"/>
                <a:gd name="T54" fmla="*/ 370 w 427"/>
                <a:gd name="T55" fmla="*/ 47 h 764"/>
                <a:gd name="T56" fmla="*/ 329 w 427"/>
                <a:gd name="T57" fmla="*/ 23 h 764"/>
                <a:gd name="T58" fmla="*/ 265 w 427"/>
                <a:gd name="T59" fmla="*/ 7 h 764"/>
                <a:gd name="T60" fmla="*/ 214 w 427"/>
                <a:gd name="T61" fmla="*/ 0 h 764"/>
                <a:gd name="T62" fmla="*/ 164 w 427"/>
                <a:gd name="T63" fmla="*/ 4 h 764"/>
                <a:gd name="T64" fmla="*/ 93 w 427"/>
                <a:gd name="T65" fmla="*/ 41 h 764"/>
                <a:gd name="T66" fmla="*/ 30 w 427"/>
                <a:gd name="T67" fmla="*/ 146 h 764"/>
                <a:gd name="T68" fmla="*/ 1 w 427"/>
                <a:gd name="T69" fmla="*/ 328 h 764"/>
                <a:gd name="T70" fmla="*/ 3 w 427"/>
                <a:gd name="T71" fmla="*/ 481 h 764"/>
                <a:gd name="T72" fmla="*/ 21 w 427"/>
                <a:gd name="T73" fmla="*/ 587 h 764"/>
                <a:gd name="T74" fmla="*/ 56 w 427"/>
                <a:gd name="T75" fmla="*/ 6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7" h="764">
                  <a:moveTo>
                    <a:pt x="75" y="663"/>
                  </a:moveTo>
                  <a:lnTo>
                    <a:pt x="77" y="663"/>
                  </a:lnTo>
                  <a:lnTo>
                    <a:pt x="83" y="666"/>
                  </a:lnTo>
                  <a:lnTo>
                    <a:pt x="88" y="669"/>
                  </a:lnTo>
                  <a:lnTo>
                    <a:pt x="97" y="673"/>
                  </a:lnTo>
                  <a:lnTo>
                    <a:pt x="106" y="679"/>
                  </a:lnTo>
                  <a:lnTo>
                    <a:pt x="115" y="686"/>
                  </a:lnTo>
                  <a:lnTo>
                    <a:pt x="123" y="695"/>
                  </a:lnTo>
                  <a:lnTo>
                    <a:pt x="129" y="705"/>
                  </a:lnTo>
                  <a:lnTo>
                    <a:pt x="132" y="713"/>
                  </a:lnTo>
                  <a:lnTo>
                    <a:pt x="137" y="718"/>
                  </a:lnTo>
                  <a:lnTo>
                    <a:pt x="139" y="726"/>
                  </a:lnTo>
                  <a:lnTo>
                    <a:pt x="141" y="733"/>
                  </a:lnTo>
                  <a:lnTo>
                    <a:pt x="145" y="743"/>
                  </a:lnTo>
                  <a:lnTo>
                    <a:pt x="150" y="752"/>
                  </a:lnTo>
                  <a:lnTo>
                    <a:pt x="157" y="759"/>
                  </a:lnTo>
                  <a:lnTo>
                    <a:pt x="166" y="762"/>
                  </a:lnTo>
                  <a:lnTo>
                    <a:pt x="176" y="764"/>
                  </a:lnTo>
                  <a:lnTo>
                    <a:pt x="188" y="762"/>
                  </a:lnTo>
                  <a:lnTo>
                    <a:pt x="204" y="758"/>
                  </a:lnTo>
                  <a:lnTo>
                    <a:pt x="221" y="750"/>
                  </a:lnTo>
                  <a:lnTo>
                    <a:pt x="244" y="740"/>
                  </a:lnTo>
                  <a:lnTo>
                    <a:pt x="269" y="727"/>
                  </a:lnTo>
                  <a:lnTo>
                    <a:pt x="295" y="710"/>
                  </a:lnTo>
                  <a:lnTo>
                    <a:pt x="320" y="691"/>
                  </a:lnTo>
                  <a:lnTo>
                    <a:pt x="344" y="666"/>
                  </a:lnTo>
                  <a:lnTo>
                    <a:pt x="361" y="638"/>
                  </a:lnTo>
                  <a:lnTo>
                    <a:pt x="374" y="603"/>
                  </a:lnTo>
                  <a:lnTo>
                    <a:pt x="381" y="564"/>
                  </a:lnTo>
                  <a:lnTo>
                    <a:pt x="387" y="523"/>
                  </a:lnTo>
                  <a:lnTo>
                    <a:pt x="397" y="485"/>
                  </a:lnTo>
                  <a:lnTo>
                    <a:pt x="411" y="450"/>
                  </a:lnTo>
                  <a:lnTo>
                    <a:pt x="421" y="417"/>
                  </a:lnTo>
                  <a:lnTo>
                    <a:pt x="427" y="388"/>
                  </a:lnTo>
                  <a:lnTo>
                    <a:pt x="424" y="360"/>
                  </a:lnTo>
                  <a:lnTo>
                    <a:pt x="409" y="335"/>
                  </a:lnTo>
                  <a:lnTo>
                    <a:pt x="380" y="312"/>
                  </a:lnTo>
                  <a:lnTo>
                    <a:pt x="377" y="307"/>
                  </a:lnTo>
                  <a:lnTo>
                    <a:pt x="370" y="296"/>
                  </a:lnTo>
                  <a:lnTo>
                    <a:pt x="360" y="280"/>
                  </a:lnTo>
                  <a:lnTo>
                    <a:pt x="349" y="259"/>
                  </a:lnTo>
                  <a:lnTo>
                    <a:pt x="341" y="237"/>
                  </a:lnTo>
                  <a:lnTo>
                    <a:pt x="336" y="216"/>
                  </a:lnTo>
                  <a:lnTo>
                    <a:pt x="338" y="197"/>
                  </a:lnTo>
                  <a:lnTo>
                    <a:pt x="348" y="182"/>
                  </a:lnTo>
                  <a:lnTo>
                    <a:pt x="355" y="175"/>
                  </a:lnTo>
                  <a:lnTo>
                    <a:pt x="364" y="166"/>
                  </a:lnTo>
                  <a:lnTo>
                    <a:pt x="373" y="156"/>
                  </a:lnTo>
                  <a:lnTo>
                    <a:pt x="380" y="143"/>
                  </a:lnTo>
                  <a:lnTo>
                    <a:pt x="386" y="131"/>
                  </a:lnTo>
                  <a:lnTo>
                    <a:pt x="392" y="116"/>
                  </a:lnTo>
                  <a:lnTo>
                    <a:pt x="393" y="102"/>
                  </a:lnTo>
                  <a:lnTo>
                    <a:pt x="393" y="87"/>
                  </a:lnTo>
                  <a:lnTo>
                    <a:pt x="390" y="74"/>
                  </a:lnTo>
                  <a:lnTo>
                    <a:pt x="381" y="60"/>
                  </a:lnTo>
                  <a:lnTo>
                    <a:pt x="370" y="47"/>
                  </a:lnTo>
                  <a:lnTo>
                    <a:pt x="352" y="35"/>
                  </a:lnTo>
                  <a:lnTo>
                    <a:pt x="329" y="23"/>
                  </a:lnTo>
                  <a:lnTo>
                    <a:pt x="300" y="14"/>
                  </a:lnTo>
                  <a:lnTo>
                    <a:pt x="265" y="7"/>
                  </a:lnTo>
                  <a:lnTo>
                    <a:pt x="221" y="1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64" y="4"/>
                  </a:lnTo>
                  <a:lnTo>
                    <a:pt x="129" y="16"/>
                  </a:lnTo>
                  <a:lnTo>
                    <a:pt x="93" y="41"/>
                  </a:lnTo>
                  <a:lnTo>
                    <a:pt x="59" y="83"/>
                  </a:lnTo>
                  <a:lnTo>
                    <a:pt x="30" y="146"/>
                  </a:lnTo>
                  <a:lnTo>
                    <a:pt x="11" y="233"/>
                  </a:lnTo>
                  <a:lnTo>
                    <a:pt x="1" y="328"/>
                  </a:lnTo>
                  <a:lnTo>
                    <a:pt x="0" y="411"/>
                  </a:lnTo>
                  <a:lnTo>
                    <a:pt x="3" y="481"/>
                  </a:lnTo>
                  <a:lnTo>
                    <a:pt x="10" y="539"/>
                  </a:lnTo>
                  <a:lnTo>
                    <a:pt x="21" y="587"/>
                  </a:lnTo>
                  <a:lnTo>
                    <a:pt x="37" y="622"/>
                  </a:lnTo>
                  <a:lnTo>
                    <a:pt x="56" y="648"/>
                  </a:lnTo>
                  <a:lnTo>
                    <a:pt x="75" y="663"/>
                  </a:lnTo>
                  <a:close/>
                </a:path>
              </a:pathLst>
            </a:custGeom>
            <a:solidFill>
              <a:srgbClr val="CE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281488" y="2573338"/>
              <a:ext cx="647700" cy="1176337"/>
            </a:xfrm>
            <a:custGeom>
              <a:avLst/>
              <a:gdLst>
                <a:gd name="T0" fmla="*/ 66 w 408"/>
                <a:gd name="T1" fmla="*/ 647 h 741"/>
                <a:gd name="T2" fmla="*/ 79 w 408"/>
                <a:gd name="T3" fmla="*/ 651 h 741"/>
                <a:gd name="T4" fmla="*/ 98 w 408"/>
                <a:gd name="T5" fmla="*/ 660 h 741"/>
                <a:gd name="T6" fmla="*/ 117 w 408"/>
                <a:gd name="T7" fmla="*/ 671 h 741"/>
                <a:gd name="T8" fmla="*/ 130 w 408"/>
                <a:gd name="T9" fmla="*/ 686 h 741"/>
                <a:gd name="T10" fmla="*/ 137 w 408"/>
                <a:gd name="T11" fmla="*/ 699 h 741"/>
                <a:gd name="T12" fmla="*/ 142 w 408"/>
                <a:gd name="T13" fmla="*/ 718 h 741"/>
                <a:gd name="T14" fmla="*/ 150 w 408"/>
                <a:gd name="T15" fmla="*/ 734 h 741"/>
                <a:gd name="T16" fmla="*/ 166 w 408"/>
                <a:gd name="T17" fmla="*/ 741 h 741"/>
                <a:gd name="T18" fmla="*/ 193 w 408"/>
                <a:gd name="T19" fmla="*/ 736 h 741"/>
                <a:gd name="T20" fmla="*/ 232 w 408"/>
                <a:gd name="T21" fmla="*/ 718 h 741"/>
                <a:gd name="T22" fmla="*/ 282 w 408"/>
                <a:gd name="T23" fmla="*/ 690 h 741"/>
                <a:gd name="T24" fmla="*/ 328 w 408"/>
                <a:gd name="T25" fmla="*/ 648 h 741"/>
                <a:gd name="T26" fmla="*/ 359 w 408"/>
                <a:gd name="T27" fmla="*/ 588 h 741"/>
                <a:gd name="T28" fmla="*/ 370 w 408"/>
                <a:gd name="T29" fmla="*/ 511 h 741"/>
                <a:gd name="T30" fmla="*/ 392 w 408"/>
                <a:gd name="T31" fmla="*/ 443 h 741"/>
                <a:gd name="T32" fmla="*/ 408 w 408"/>
                <a:gd name="T33" fmla="*/ 384 h 741"/>
                <a:gd name="T34" fmla="*/ 392 w 408"/>
                <a:gd name="T35" fmla="*/ 332 h 741"/>
                <a:gd name="T36" fmla="*/ 362 w 408"/>
                <a:gd name="T37" fmla="*/ 303 h 741"/>
                <a:gd name="T38" fmla="*/ 344 w 408"/>
                <a:gd name="T39" fmla="*/ 274 h 741"/>
                <a:gd name="T40" fmla="*/ 325 w 408"/>
                <a:gd name="T41" fmla="*/ 231 h 741"/>
                <a:gd name="T42" fmla="*/ 322 w 408"/>
                <a:gd name="T43" fmla="*/ 191 h 741"/>
                <a:gd name="T44" fmla="*/ 338 w 408"/>
                <a:gd name="T45" fmla="*/ 169 h 741"/>
                <a:gd name="T46" fmla="*/ 354 w 408"/>
                <a:gd name="T47" fmla="*/ 150 h 741"/>
                <a:gd name="T48" fmla="*/ 368 w 408"/>
                <a:gd name="T49" fmla="*/ 125 h 741"/>
                <a:gd name="T50" fmla="*/ 373 w 408"/>
                <a:gd name="T51" fmla="*/ 99 h 741"/>
                <a:gd name="T52" fmla="*/ 370 w 408"/>
                <a:gd name="T53" fmla="*/ 71 h 741"/>
                <a:gd name="T54" fmla="*/ 352 w 408"/>
                <a:gd name="T55" fmla="*/ 45 h 741"/>
                <a:gd name="T56" fmla="*/ 312 w 408"/>
                <a:gd name="T57" fmla="*/ 21 h 741"/>
                <a:gd name="T58" fmla="*/ 251 w 408"/>
                <a:gd name="T59" fmla="*/ 5 h 741"/>
                <a:gd name="T60" fmla="*/ 203 w 408"/>
                <a:gd name="T61" fmla="*/ 0 h 741"/>
                <a:gd name="T62" fmla="*/ 156 w 408"/>
                <a:gd name="T63" fmla="*/ 3 h 741"/>
                <a:gd name="T64" fmla="*/ 89 w 408"/>
                <a:gd name="T65" fmla="*/ 39 h 741"/>
                <a:gd name="T66" fmla="*/ 29 w 408"/>
                <a:gd name="T67" fmla="*/ 141 h 741"/>
                <a:gd name="T68" fmla="*/ 3 w 408"/>
                <a:gd name="T69" fmla="*/ 317 h 741"/>
                <a:gd name="T70" fmla="*/ 2 w 408"/>
                <a:gd name="T71" fmla="*/ 467 h 741"/>
                <a:gd name="T72" fmla="*/ 19 w 408"/>
                <a:gd name="T73" fmla="*/ 571 h 741"/>
                <a:gd name="T74" fmla="*/ 48 w 408"/>
                <a:gd name="T75" fmla="*/ 63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8" h="741">
                  <a:moveTo>
                    <a:pt x="64" y="647"/>
                  </a:moveTo>
                  <a:lnTo>
                    <a:pt x="66" y="647"/>
                  </a:lnTo>
                  <a:lnTo>
                    <a:pt x="72" y="648"/>
                  </a:lnTo>
                  <a:lnTo>
                    <a:pt x="79" y="651"/>
                  </a:lnTo>
                  <a:lnTo>
                    <a:pt x="88" y="654"/>
                  </a:lnTo>
                  <a:lnTo>
                    <a:pt x="98" y="660"/>
                  </a:lnTo>
                  <a:lnTo>
                    <a:pt x="108" y="666"/>
                  </a:lnTo>
                  <a:lnTo>
                    <a:pt x="117" y="671"/>
                  </a:lnTo>
                  <a:lnTo>
                    <a:pt x="126" y="680"/>
                  </a:lnTo>
                  <a:lnTo>
                    <a:pt x="130" y="686"/>
                  </a:lnTo>
                  <a:lnTo>
                    <a:pt x="134" y="692"/>
                  </a:lnTo>
                  <a:lnTo>
                    <a:pt x="137" y="699"/>
                  </a:lnTo>
                  <a:lnTo>
                    <a:pt x="139" y="706"/>
                  </a:lnTo>
                  <a:lnTo>
                    <a:pt x="142" y="718"/>
                  </a:lnTo>
                  <a:lnTo>
                    <a:pt x="145" y="727"/>
                  </a:lnTo>
                  <a:lnTo>
                    <a:pt x="150" y="734"/>
                  </a:lnTo>
                  <a:lnTo>
                    <a:pt x="158" y="739"/>
                  </a:lnTo>
                  <a:lnTo>
                    <a:pt x="166" y="741"/>
                  </a:lnTo>
                  <a:lnTo>
                    <a:pt x="178" y="740"/>
                  </a:lnTo>
                  <a:lnTo>
                    <a:pt x="193" y="736"/>
                  </a:lnTo>
                  <a:lnTo>
                    <a:pt x="210" y="728"/>
                  </a:lnTo>
                  <a:lnTo>
                    <a:pt x="232" y="718"/>
                  </a:lnTo>
                  <a:lnTo>
                    <a:pt x="257" y="705"/>
                  </a:lnTo>
                  <a:lnTo>
                    <a:pt x="282" y="690"/>
                  </a:lnTo>
                  <a:lnTo>
                    <a:pt x="306" y="671"/>
                  </a:lnTo>
                  <a:lnTo>
                    <a:pt x="328" y="648"/>
                  </a:lnTo>
                  <a:lnTo>
                    <a:pt x="346" y="622"/>
                  </a:lnTo>
                  <a:lnTo>
                    <a:pt x="359" y="588"/>
                  </a:lnTo>
                  <a:lnTo>
                    <a:pt x="365" y="551"/>
                  </a:lnTo>
                  <a:lnTo>
                    <a:pt x="370" y="511"/>
                  </a:lnTo>
                  <a:lnTo>
                    <a:pt x="381" y="475"/>
                  </a:lnTo>
                  <a:lnTo>
                    <a:pt x="392" y="443"/>
                  </a:lnTo>
                  <a:lnTo>
                    <a:pt x="403" y="412"/>
                  </a:lnTo>
                  <a:lnTo>
                    <a:pt x="408" y="384"/>
                  </a:lnTo>
                  <a:lnTo>
                    <a:pt x="405" y="357"/>
                  </a:lnTo>
                  <a:lnTo>
                    <a:pt x="392" y="332"/>
                  </a:lnTo>
                  <a:lnTo>
                    <a:pt x="365" y="307"/>
                  </a:lnTo>
                  <a:lnTo>
                    <a:pt x="362" y="303"/>
                  </a:lnTo>
                  <a:lnTo>
                    <a:pt x="354" y="291"/>
                  </a:lnTo>
                  <a:lnTo>
                    <a:pt x="344" y="274"/>
                  </a:lnTo>
                  <a:lnTo>
                    <a:pt x="334" y="253"/>
                  </a:lnTo>
                  <a:lnTo>
                    <a:pt x="325" y="231"/>
                  </a:lnTo>
                  <a:lnTo>
                    <a:pt x="321" y="209"/>
                  </a:lnTo>
                  <a:lnTo>
                    <a:pt x="322" y="191"/>
                  </a:lnTo>
                  <a:lnTo>
                    <a:pt x="331" y="176"/>
                  </a:lnTo>
                  <a:lnTo>
                    <a:pt x="338" y="169"/>
                  </a:lnTo>
                  <a:lnTo>
                    <a:pt x="346" y="160"/>
                  </a:lnTo>
                  <a:lnTo>
                    <a:pt x="354" y="150"/>
                  </a:lnTo>
                  <a:lnTo>
                    <a:pt x="362" y="138"/>
                  </a:lnTo>
                  <a:lnTo>
                    <a:pt x="368" y="125"/>
                  </a:lnTo>
                  <a:lnTo>
                    <a:pt x="372" y="112"/>
                  </a:lnTo>
                  <a:lnTo>
                    <a:pt x="373" y="99"/>
                  </a:lnTo>
                  <a:lnTo>
                    <a:pt x="373" y="84"/>
                  </a:lnTo>
                  <a:lnTo>
                    <a:pt x="370" y="71"/>
                  </a:lnTo>
                  <a:lnTo>
                    <a:pt x="362" y="56"/>
                  </a:lnTo>
                  <a:lnTo>
                    <a:pt x="352" y="45"/>
                  </a:lnTo>
                  <a:lnTo>
                    <a:pt x="334" y="33"/>
                  </a:lnTo>
                  <a:lnTo>
                    <a:pt x="312" y="21"/>
                  </a:lnTo>
                  <a:lnTo>
                    <a:pt x="285" y="13"/>
                  </a:lnTo>
                  <a:lnTo>
                    <a:pt x="251" y="5"/>
                  </a:lnTo>
                  <a:lnTo>
                    <a:pt x="210" y="1"/>
                  </a:lnTo>
                  <a:lnTo>
                    <a:pt x="203" y="0"/>
                  </a:lnTo>
                  <a:lnTo>
                    <a:pt x="184" y="0"/>
                  </a:lnTo>
                  <a:lnTo>
                    <a:pt x="156" y="3"/>
                  </a:lnTo>
                  <a:lnTo>
                    <a:pt x="124" y="14"/>
                  </a:lnTo>
                  <a:lnTo>
                    <a:pt x="89" y="39"/>
                  </a:lnTo>
                  <a:lnTo>
                    <a:pt x="57" y="80"/>
                  </a:lnTo>
                  <a:lnTo>
                    <a:pt x="29" y="141"/>
                  </a:lnTo>
                  <a:lnTo>
                    <a:pt x="12" y="226"/>
                  </a:lnTo>
                  <a:lnTo>
                    <a:pt x="3" y="317"/>
                  </a:lnTo>
                  <a:lnTo>
                    <a:pt x="0" y="399"/>
                  </a:lnTo>
                  <a:lnTo>
                    <a:pt x="2" y="467"/>
                  </a:lnTo>
                  <a:lnTo>
                    <a:pt x="9" y="524"/>
                  </a:lnTo>
                  <a:lnTo>
                    <a:pt x="19" y="571"/>
                  </a:lnTo>
                  <a:lnTo>
                    <a:pt x="32" y="607"/>
                  </a:lnTo>
                  <a:lnTo>
                    <a:pt x="48" y="632"/>
                  </a:lnTo>
                  <a:lnTo>
                    <a:pt x="64" y="647"/>
                  </a:lnTo>
                  <a:close/>
                </a:path>
              </a:pathLst>
            </a:custGeom>
            <a:solidFill>
              <a:srgbClr val="C17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295775" y="2584450"/>
              <a:ext cx="617538" cy="1143000"/>
            </a:xfrm>
            <a:custGeom>
              <a:avLst/>
              <a:gdLst>
                <a:gd name="T0" fmla="*/ 191 w 389"/>
                <a:gd name="T1" fmla="*/ 0 h 720"/>
                <a:gd name="T2" fmla="*/ 147 w 389"/>
                <a:gd name="T3" fmla="*/ 4 h 720"/>
                <a:gd name="T4" fmla="*/ 85 w 389"/>
                <a:gd name="T5" fmla="*/ 39 h 720"/>
                <a:gd name="T6" fmla="*/ 29 w 389"/>
                <a:gd name="T7" fmla="*/ 138 h 720"/>
                <a:gd name="T8" fmla="*/ 3 w 389"/>
                <a:gd name="T9" fmla="*/ 309 h 720"/>
                <a:gd name="T10" fmla="*/ 2 w 389"/>
                <a:gd name="T11" fmla="*/ 456 h 720"/>
                <a:gd name="T12" fmla="*/ 16 w 389"/>
                <a:gd name="T13" fmla="*/ 558 h 720"/>
                <a:gd name="T14" fmla="*/ 39 w 389"/>
                <a:gd name="T15" fmla="*/ 619 h 720"/>
                <a:gd name="T16" fmla="*/ 55 w 389"/>
                <a:gd name="T17" fmla="*/ 634 h 720"/>
                <a:gd name="T18" fmla="*/ 79 w 389"/>
                <a:gd name="T19" fmla="*/ 638 h 720"/>
                <a:gd name="T20" fmla="*/ 109 w 389"/>
                <a:gd name="T21" fmla="*/ 648 h 720"/>
                <a:gd name="T22" fmla="*/ 133 w 389"/>
                <a:gd name="T23" fmla="*/ 667 h 720"/>
                <a:gd name="T24" fmla="*/ 136 w 389"/>
                <a:gd name="T25" fmla="*/ 694 h 720"/>
                <a:gd name="T26" fmla="*/ 141 w 389"/>
                <a:gd name="T27" fmla="*/ 713 h 720"/>
                <a:gd name="T28" fmla="*/ 156 w 389"/>
                <a:gd name="T29" fmla="*/ 720 h 720"/>
                <a:gd name="T30" fmla="*/ 181 w 389"/>
                <a:gd name="T31" fmla="*/ 714 h 720"/>
                <a:gd name="T32" fmla="*/ 220 w 389"/>
                <a:gd name="T33" fmla="*/ 697 h 720"/>
                <a:gd name="T34" fmla="*/ 267 w 389"/>
                <a:gd name="T35" fmla="*/ 672 h 720"/>
                <a:gd name="T36" fmla="*/ 312 w 389"/>
                <a:gd name="T37" fmla="*/ 632 h 720"/>
                <a:gd name="T38" fmla="*/ 343 w 389"/>
                <a:gd name="T39" fmla="*/ 576 h 720"/>
                <a:gd name="T40" fmla="*/ 354 w 389"/>
                <a:gd name="T41" fmla="*/ 501 h 720"/>
                <a:gd name="T42" fmla="*/ 375 w 389"/>
                <a:gd name="T43" fmla="*/ 437 h 720"/>
                <a:gd name="T44" fmla="*/ 389 w 389"/>
                <a:gd name="T45" fmla="*/ 382 h 720"/>
                <a:gd name="T46" fmla="*/ 375 w 389"/>
                <a:gd name="T47" fmla="*/ 331 h 720"/>
                <a:gd name="T48" fmla="*/ 347 w 389"/>
                <a:gd name="T49" fmla="*/ 300 h 720"/>
                <a:gd name="T50" fmla="*/ 328 w 389"/>
                <a:gd name="T51" fmla="*/ 270 h 720"/>
                <a:gd name="T52" fmla="*/ 309 w 389"/>
                <a:gd name="T53" fmla="*/ 226 h 720"/>
                <a:gd name="T54" fmla="*/ 303 w 389"/>
                <a:gd name="T55" fmla="*/ 185 h 720"/>
                <a:gd name="T56" fmla="*/ 327 w 389"/>
                <a:gd name="T57" fmla="*/ 156 h 720"/>
                <a:gd name="T58" fmla="*/ 350 w 389"/>
                <a:gd name="T59" fmla="*/ 109 h 720"/>
                <a:gd name="T60" fmla="*/ 343 w 389"/>
                <a:gd name="T61" fmla="*/ 57 h 720"/>
                <a:gd name="T62" fmla="*/ 270 w 389"/>
                <a:gd name="T63" fmla="*/ 1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" h="720">
                  <a:moveTo>
                    <a:pt x="198" y="1"/>
                  </a:moveTo>
                  <a:lnTo>
                    <a:pt x="191" y="0"/>
                  </a:lnTo>
                  <a:lnTo>
                    <a:pt x="173" y="0"/>
                  </a:lnTo>
                  <a:lnTo>
                    <a:pt x="147" y="4"/>
                  </a:lnTo>
                  <a:lnTo>
                    <a:pt x="117" y="16"/>
                  </a:lnTo>
                  <a:lnTo>
                    <a:pt x="85" y="39"/>
                  </a:lnTo>
                  <a:lnTo>
                    <a:pt x="54" y="79"/>
                  </a:lnTo>
                  <a:lnTo>
                    <a:pt x="29" y="138"/>
                  </a:lnTo>
                  <a:lnTo>
                    <a:pt x="12" y="220"/>
                  </a:lnTo>
                  <a:lnTo>
                    <a:pt x="3" y="309"/>
                  </a:lnTo>
                  <a:lnTo>
                    <a:pt x="0" y="388"/>
                  </a:lnTo>
                  <a:lnTo>
                    <a:pt x="2" y="456"/>
                  </a:lnTo>
                  <a:lnTo>
                    <a:pt x="7" y="511"/>
                  </a:lnTo>
                  <a:lnTo>
                    <a:pt x="16" y="558"/>
                  </a:lnTo>
                  <a:lnTo>
                    <a:pt x="26" y="593"/>
                  </a:lnTo>
                  <a:lnTo>
                    <a:pt x="39" y="619"/>
                  </a:lnTo>
                  <a:lnTo>
                    <a:pt x="53" y="634"/>
                  </a:lnTo>
                  <a:lnTo>
                    <a:pt x="55" y="634"/>
                  </a:lnTo>
                  <a:lnTo>
                    <a:pt x="66" y="635"/>
                  </a:lnTo>
                  <a:lnTo>
                    <a:pt x="79" y="638"/>
                  </a:lnTo>
                  <a:lnTo>
                    <a:pt x="95" y="643"/>
                  </a:lnTo>
                  <a:lnTo>
                    <a:pt x="109" y="648"/>
                  </a:lnTo>
                  <a:lnTo>
                    <a:pt x="122" y="657"/>
                  </a:lnTo>
                  <a:lnTo>
                    <a:pt x="133" y="667"/>
                  </a:lnTo>
                  <a:lnTo>
                    <a:pt x="136" y="681"/>
                  </a:lnTo>
                  <a:lnTo>
                    <a:pt x="136" y="694"/>
                  </a:lnTo>
                  <a:lnTo>
                    <a:pt x="139" y="704"/>
                  </a:lnTo>
                  <a:lnTo>
                    <a:pt x="141" y="713"/>
                  </a:lnTo>
                  <a:lnTo>
                    <a:pt x="147" y="717"/>
                  </a:lnTo>
                  <a:lnTo>
                    <a:pt x="156" y="720"/>
                  </a:lnTo>
                  <a:lnTo>
                    <a:pt x="168" y="718"/>
                  </a:lnTo>
                  <a:lnTo>
                    <a:pt x="181" y="714"/>
                  </a:lnTo>
                  <a:lnTo>
                    <a:pt x="198" y="707"/>
                  </a:lnTo>
                  <a:lnTo>
                    <a:pt x="220" y="697"/>
                  </a:lnTo>
                  <a:lnTo>
                    <a:pt x="243" y="685"/>
                  </a:lnTo>
                  <a:lnTo>
                    <a:pt x="267" y="672"/>
                  </a:lnTo>
                  <a:lnTo>
                    <a:pt x="292" y="654"/>
                  </a:lnTo>
                  <a:lnTo>
                    <a:pt x="312" y="632"/>
                  </a:lnTo>
                  <a:lnTo>
                    <a:pt x="329" y="608"/>
                  </a:lnTo>
                  <a:lnTo>
                    <a:pt x="343" y="576"/>
                  </a:lnTo>
                  <a:lnTo>
                    <a:pt x="348" y="539"/>
                  </a:lnTo>
                  <a:lnTo>
                    <a:pt x="354" y="501"/>
                  </a:lnTo>
                  <a:lnTo>
                    <a:pt x="363" y="468"/>
                  </a:lnTo>
                  <a:lnTo>
                    <a:pt x="375" y="437"/>
                  </a:lnTo>
                  <a:lnTo>
                    <a:pt x="383" y="408"/>
                  </a:lnTo>
                  <a:lnTo>
                    <a:pt x="389" y="382"/>
                  </a:lnTo>
                  <a:lnTo>
                    <a:pt x="386" y="357"/>
                  </a:lnTo>
                  <a:lnTo>
                    <a:pt x="375" y="331"/>
                  </a:lnTo>
                  <a:lnTo>
                    <a:pt x="350" y="305"/>
                  </a:lnTo>
                  <a:lnTo>
                    <a:pt x="347" y="300"/>
                  </a:lnTo>
                  <a:lnTo>
                    <a:pt x="340" y="288"/>
                  </a:lnTo>
                  <a:lnTo>
                    <a:pt x="328" y="270"/>
                  </a:lnTo>
                  <a:lnTo>
                    <a:pt x="318" y="249"/>
                  </a:lnTo>
                  <a:lnTo>
                    <a:pt x="309" y="226"/>
                  </a:lnTo>
                  <a:lnTo>
                    <a:pt x="303" y="204"/>
                  </a:lnTo>
                  <a:lnTo>
                    <a:pt x="303" y="185"/>
                  </a:lnTo>
                  <a:lnTo>
                    <a:pt x="312" y="170"/>
                  </a:lnTo>
                  <a:lnTo>
                    <a:pt x="327" y="156"/>
                  </a:lnTo>
                  <a:lnTo>
                    <a:pt x="341" y="134"/>
                  </a:lnTo>
                  <a:lnTo>
                    <a:pt x="350" y="109"/>
                  </a:lnTo>
                  <a:lnTo>
                    <a:pt x="353" y="83"/>
                  </a:lnTo>
                  <a:lnTo>
                    <a:pt x="343" y="57"/>
                  </a:lnTo>
                  <a:lnTo>
                    <a:pt x="316" y="32"/>
                  </a:lnTo>
                  <a:lnTo>
                    <a:pt x="270" y="13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686300" y="2471738"/>
              <a:ext cx="458788" cy="566737"/>
            </a:xfrm>
            <a:custGeom>
              <a:avLst/>
              <a:gdLst>
                <a:gd name="T0" fmla="*/ 56 w 289"/>
                <a:gd name="T1" fmla="*/ 52 h 357"/>
                <a:gd name="T2" fmla="*/ 51 w 289"/>
                <a:gd name="T3" fmla="*/ 51 h 357"/>
                <a:gd name="T4" fmla="*/ 40 w 289"/>
                <a:gd name="T5" fmla="*/ 45 h 357"/>
                <a:gd name="T6" fmla="*/ 25 w 289"/>
                <a:gd name="T7" fmla="*/ 37 h 357"/>
                <a:gd name="T8" fmla="*/ 11 w 289"/>
                <a:gd name="T9" fmla="*/ 29 h 357"/>
                <a:gd name="T10" fmla="*/ 2 w 289"/>
                <a:gd name="T11" fmla="*/ 20 h 357"/>
                <a:gd name="T12" fmla="*/ 0 w 289"/>
                <a:gd name="T13" fmla="*/ 13 h 357"/>
                <a:gd name="T14" fmla="*/ 12 w 289"/>
                <a:gd name="T15" fmla="*/ 5 h 357"/>
                <a:gd name="T16" fmla="*/ 40 w 289"/>
                <a:gd name="T17" fmla="*/ 1 h 357"/>
                <a:gd name="T18" fmla="*/ 67 w 289"/>
                <a:gd name="T19" fmla="*/ 0 h 357"/>
                <a:gd name="T20" fmla="*/ 95 w 289"/>
                <a:gd name="T21" fmla="*/ 2 h 357"/>
                <a:gd name="T22" fmla="*/ 120 w 289"/>
                <a:gd name="T23" fmla="*/ 7 h 357"/>
                <a:gd name="T24" fmla="*/ 145 w 289"/>
                <a:gd name="T25" fmla="*/ 14 h 357"/>
                <a:gd name="T26" fmla="*/ 168 w 289"/>
                <a:gd name="T27" fmla="*/ 23 h 357"/>
                <a:gd name="T28" fmla="*/ 190 w 289"/>
                <a:gd name="T29" fmla="*/ 34 h 357"/>
                <a:gd name="T30" fmla="*/ 210 w 289"/>
                <a:gd name="T31" fmla="*/ 49 h 357"/>
                <a:gd name="T32" fmla="*/ 228 w 289"/>
                <a:gd name="T33" fmla="*/ 65 h 357"/>
                <a:gd name="T34" fmla="*/ 244 w 289"/>
                <a:gd name="T35" fmla="*/ 84 h 357"/>
                <a:gd name="T36" fmla="*/ 257 w 289"/>
                <a:gd name="T37" fmla="*/ 104 h 357"/>
                <a:gd name="T38" fmla="*/ 268 w 289"/>
                <a:gd name="T39" fmla="*/ 126 h 357"/>
                <a:gd name="T40" fmla="*/ 279 w 289"/>
                <a:gd name="T41" fmla="*/ 150 h 357"/>
                <a:gd name="T42" fmla="*/ 285 w 289"/>
                <a:gd name="T43" fmla="*/ 174 h 357"/>
                <a:gd name="T44" fmla="*/ 289 w 289"/>
                <a:gd name="T45" fmla="*/ 201 h 357"/>
                <a:gd name="T46" fmla="*/ 289 w 289"/>
                <a:gd name="T47" fmla="*/ 230 h 357"/>
                <a:gd name="T48" fmla="*/ 287 w 289"/>
                <a:gd name="T49" fmla="*/ 259 h 357"/>
                <a:gd name="T50" fmla="*/ 286 w 289"/>
                <a:gd name="T51" fmla="*/ 263 h 357"/>
                <a:gd name="T52" fmla="*/ 280 w 289"/>
                <a:gd name="T53" fmla="*/ 276 h 357"/>
                <a:gd name="T54" fmla="*/ 271 w 289"/>
                <a:gd name="T55" fmla="*/ 294 h 357"/>
                <a:gd name="T56" fmla="*/ 261 w 289"/>
                <a:gd name="T57" fmla="*/ 313 h 357"/>
                <a:gd name="T58" fmla="*/ 248 w 289"/>
                <a:gd name="T59" fmla="*/ 332 h 357"/>
                <a:gd name="T60" fmla="*/ 234 w 289"/>
                <a:gd name="T61" fmla="*/ 348 h 357"/>
                <a:gd name="T62" fmla="*/ 219 w 289"/>
                <a:gd name="T63" fmla="*/ 357 h 357"/>
                <a:gd name="T64" fmla="*/ 203 w 289"/>
                <a:gd name="T65" fmla="*/ 355 h 357"/>
                <a:gd name="T66" fmla="*/ 185 w 289"/>
                <a:gd name="T67" fmla="*/ 348 h 357"/>
                <a:gd name="T68" fmla="*/ 168 w 289"/>
                <a:gd name="T69" fmla="*/ 338 h 357"/>
                <a:gd name="T70" fmla="*/ 152 w 289"/>
                <a:gd name="T71" fmla="*/ 324 h 357"/>
                <a:gd name="T72" fmla="*/ 139 w 289"/>
                <a:gd name="T73" fmla="*/ 310 h 357"/>
                <a:gd name="T74" fmla="*/ 130 w 289"/>
                <a:gd name="T75" fmla="*/ 292 h 357"/>
                <a:gd name="T76" fmla="*/ 127 w 289"/>
                <a:gd name="T77" fmla="*/ 273 h 357"/>
                <a:gd name="T78" fmla="*/ 134 w 289"/>
                <a:gd name="T79" fmla="*/ 252 h 357"/>
                <a:gd name="T80" fmla="*/ 152 w 289"/>
                <a:gd name="T81" fmla="*/ 227 h 357"/>
                <a:gd name="T82" fmla="*/ 174 w 289"/>
                <a:gd name="T83" fmla="*/ 201 h 357"/>
                <a:gd name="T84" fmla="*/ 188 w 289"/>
                <a:gd name="T85" fmla="*/ 176 h 357"/>
                <a:gd name="T86" fmla="*/ 196 w 289"/>
                <a:gd name="T87" fmla="*/ 151 h 357"/>
                <a:gd name="T88" fmla="*/ 193 w 289"/>
                <a:gd name="T89" fmla="*/ 128 h 357"/>
                <a:gd name="T90" fmla="*/ 178 w 289"/>
                <a:gd name="T91" fmla="*/ 106 h 357"/>
                <a:gd name="T92" fmla="*/ 152 w 289"/>
                <a:gd name="T93" fmla="*/ 85 h 357"/>
                <a:gd name="T94" fmla="*/ 113 w 289"/>
                <a:gd name="T95" fmla="*/ 67 h 357"/>
                <a:gd name="T96" fmla="*/ 56 w 289"/>
                <a:gd name="T97" fmla="*/ 5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9" h="357">
                  <a:moveTo>
                    <a:pt x="56" y="52"/>
                  </a:moveTo>
                  <a:lnTo>
                    <a:pt x="51" y="51"/>
                  </a:lnTo>
                  <a:lnTo>
                    <a:pt x="40" y="45"/>
                  </a:lnTo>
                  <a:lnTo>
                    <a:pt x="25" y="37"/>
                  </a:lnTo>
                  <a:lnTo>
                    <a:pt x="11" y="29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12" y="5"/>
                  </a:lnTo>
                  <a:lnTo>
                    <a:pt x="40" y="1"/>
                  </a:lnTo>
                  <a:lnTo>
                    <a:pt x="67" y="0"/>
                  </a:lnTo>
                  <a:lnTo>
                    <a:pt x="95" y="2"/>
                  </a:lnTo>
                  <a:lnTo>
                    <a:pt x="120" y="7"/>
                  </a:lnTo>
                  <a:lnTo>
                    <a:pt x="145" y="14"/>
                  </a:lnTo>
                  <a:lnTo>
                    <a:pt x="168" y="23"/>
                  </a:lnTo>
                  <a:lnTo>
                    <a:pt x="190" y="34"/>
                  </a:lnTo>
                  <a:lnTo>
                    <a:pt x="210" y="49"/>
                  </a:lnTo>
                  <a:lnTo>
                    <a:pt x="228" y="65"/>
                  </a:lnTo>
                  <a:lnTo>
                    <a:pt x="244" y="84"/>
                  </a:lnTo>
                  <a:lnTo>
                    <a:pt x="257" y="104"/>
                  </a:lnTo>
                  <a:lnTo>
                    <a:pt x="268" y="126"/>
                  </a:lnTo>
                  <a:lnTo>
                    <a:pt x="279" y="150"/>
                  </a:lnTo>
                  <a:lnTo>
                    <a:pt x="285" y="174"/>
                  </a:lnTo>
                  <a:lnTo>
                    <a:pt x="289" y="201"/>
                  </a:lnTo>
                  <a:lnTo>
                    <a:pt x="289" y="230"/>
                  </a:lnTo>
                  <a:lnTo>
                    <a:pt x="287" y="259"/>
                  </a:lnTo>
                  <a:lnTo>
                    <a:pt x="286" y="263"/>
                  </a:lnTo>
                  <a:lnTo>
                    <a:pt x="280" y="276"/>
                  </a:lnTo>
                  <a:lnTo>
                    <a:pt x="271" y="294"/>
                  </a:lnTo>
                  <a:lnTo>
                    <a:pt x="261" y="313"/>
                  </a:lnTo>
                  <a:lnTo>
                    <a:pt x="248" y="332"/>
                  </a:lnTo>
                  <a:lnTo>
                    <a:pt x="234" y="348"/>
                  </a:lnTo>
                  <a:lnTo>
                    <a:pt x="219" y="357"/>
                  </a:lnTo>
                  <a:lnTo>
                    <a:pt x="203" y="355"/>
                  </a:lnTo>
                  <a:lnTo>
                    <a:pt x="185" y="348"/>
                  </a:lnTo>
                  <a:lnTo>
                    <a:pt x="168" y="338"/>
                  </a:lnTo>
                  <a:lnTo>
                    <a:pt x="152" y="324"/>
                  </a:lnTo>
                  <a:lnTo>
                    <a:pt x="139" y="310"/>
                  </a:lnTo>
                  <a:lnTo>
                    <a:pt x="130" y="292"/>
                  </a:lnTo>
                  <a:lnTo>
                    <a:pt x="127" y="273"/>
                  </a:lnTo>
                  <a:lnTo>
                    <a:pt x="134" y="252"/>
                  </a:lnTo>
                  <a:lnTo>
                    <a:pt x="152" y="227"/>
                  </a:lnTo>
                  <a:lnTo>
                    <a:pt x="174" y="201"/>
                  </a:lnTo>
                  <a:lnTo>
                    <a:pt x="188" y="176"/>
                  </a:lnTo>
                  <a:lnTo>
                    <a:pt x="196" y="151"/>
                  </a:lnTo>
                  <a:lnTo>
                    <a:pt x="193" y="128"/>
                  </a:lnTo>
                  <a:lnTo>
                    <a:pt x="178" y="106"/>
                  </a:lnTo>
                  <a:lnTo>
                    <a:pt x="152" y="85"/>
                  </a:lnTo>
                  <a:lnTo>
                    <a:pt x="113" y="67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705350" y="2478088"/>
              <a:ext cx="430213" cy="550862"/>
            </a:xfrm>
            <a:custGeom>
              <a:avLst/>
              <a:gdLst>
                <a:gd name="T0" fmla="*/ 36 w 271"/>
                <a:gd name="T1" fmla="*/ 1 h 347"/>
                <a:gd name="T2" fmla="*/ 63 w 271"/>
                <a:gd name="T3" fmla="*/ 0 h 347"/>
                <a:gd name="T4" fmla="*/ 87 w 271"/>
                <a:gd name="T5" fmla="*/ 3 h 347"/>
                <a:gd name="T6" fmla="*/ 112 w 271"/>
                <a:gd name="T7" fmla="*/ 7 h 347"/>
                <a:gd name="T8" fmla="*/ 134 w 271"/>
                <a:gd name="T9" fmla="*/ 13 h 347"/>
                <a:gd name="T10" fmla="*/ 156 w 271"/>
                <a:gd name="T11" fmla="*/ 23 h 347"/>
                <a:gd name="T12" fmla="*/ 176 w 271"/>
                <a:gd name="T13" fmla="*/ 35 h 347"/>
                <a:gd name="T14" fmla="*/ 195 w 271"/>
                <a:gd name="T15" fmla="*/ 48 h 347"/>
                <a:gd name="T16" fmla="*/ 213 w 271"/>
                <a:gd name="T17" fmla="*/ 64 h 347"/>
                <a:gd name="T18" fmla="*/ 227 w 271"/>
                <a:gd name="T19" fmla="*/ 81 h 347"/>
                <a:gd name="T20" fmla="*/ 240 w 271"/>
                <a:gd name="T21" fmla="*/ 100 h 347"/>
                <a:gd name="T22" fmla="*/ 251 w 271"/>
                <a:gd name="T23" fmla="*/ 122 h 347"/>
                <a:gd name="T24" fmla="*/ 259 w 271"/>
                <a:gd name="T25" fmla="*/ 146 h 347"/>
                <a:gd name="T26" fmla="*/ 267 w 271"/>
                <a:gd name="T27" fmla="*/ 170 h 347"/>
                <a:gd name="T28" fmla="*/ 270 w 271"/>
                <a:gd name="T29" fmla="*/ 197 h 347"/>
                <a:gd name="T30" fmla="*/ 271 w 271"/>
                <a:gd name="T31" fmla="*/ 223 h 347"/>
                <a:gd name="T32" fmla="*/ 270 w 271"/>
                <a:gd name="T33" fmla="*/ 252 h 347"/>
                <a:gd name="T34" fmla="*/ 268 w 271"/>
                <a:gd name="T35" fmla="*/ 256 h 347"/>
                <a:gd name="T36" fmla="*/ 262 w 271"/>
                <a:gd name="T37" fmla="*/ 269 h 347"/>
                <a:gd name="T38" fmla="*/ 254 w 271"/>
                <a:gd name="T39" fmla="*/ 286 h 347"/>
                <a:gd name="T40" fmla="*/ 243 w 271"/>
                <a:gd name="T41" fmla="*/ 306 h 347"/>
                <a:gd name="T42" fmla="*/ 232 w 271"/>
                <a:gd name="T43" fmla="*/ 323 h 347"/>
                <a:gd name="T44" fmla="*/ 219 w 271"/>
                <a:gd name="T45" fmla="*/ 338 h 347"/>
                <a:gd name="T46" fmla="*/ 204 w 271"/>
                <a:gd name="T47" fmla="*/ 347 h 347"/>
                <a:gd name="T48" fmla="*/ 189 w 271"/>
                <a:gd name="T49" fmla="*/ 347 h 347"/>
                <a:gd name="T50" fmla="*/ 175 w 271"/>
                <a:gd name="T51" fmla="*/ 339 h 347"/>
                <a:gd name="T52" fmla="*/ 160 w 271"/>
                <a:gd name="T53" fmla="*/ 331 h 347"/>
                <a:gd name="T54" fmla="*/ 146 w 271"/>
                <a:gd name="T55" fmla="*/ 320 h 347"/>
                <a:gd name="T56" fmla="*/ 133 w 271"/>
                <a:gd name="T57" fmla="*/ 307 h 347"/>
                <a:gd name="T58" fmla="*/ 124 w 271"/>
                <a:gd name="T59" fmla="*/ 291 h 347"/>
                <a:gd name="T60" fmla="*/ 121 w 271"/>
                <a:gd name="T61" fmla="*/ 274 h 347"/>
                <a:gd name="T62" fmla="*/ 124 w 271"/>
                <a:gd name="T63" fmla="*/ 255 h 347"/>
                <a:gd name="T64" fmla="*/ 136 w 271"/>
                <a:gd name="T65" fmla="*/ 233 h 347"/>
                <a:gd name="T66" fmla="*/ 137 w 271"/>
                <a:gd name="T67" fmla="*/ 230 h 347"/>
                <a:gd name="T68" fmla="*/ 140 w 271"/>
                <a:gd name="T69" fmla="*/ 227 h 347"/>
                <a:gd name="T70" fmla="*/ 141 w 271"/>
                <a:gd name="T71" fmla="*/ 224 h 347"/>
                <a:gd name="T72" fmla="*/ 144 w 271"/>
                <a:gd name="T73" fmla="*/ 221 h 347"/>
                <a:gd name="T74" fmla="*/ 165 w 271"/>
                <a:gd name="T75" fmla="*/ 197 h 347"/>
                <a:gd name="T76" fmla="*/ 178 w 271"/>
                <a:gd name="T77" fmla="*/ 173 h 347"/>
                <a:gd name="T78" fmla="*/ 184 w 271"/>
                <a:gd name="T79" fmla="*/ 150 h 347"/>
                <a:gd name="T80" fmla="*/ 181 w 271"/>
                <a:gd name="T81" fmla="*/ 128 h 347"/>
                <a:gd name="T82" fmla="*/ 168 w 271"/>
                <a:gd name="T83" fmla="*/ 106 h 347"/>
                <a:gd name="T84" fmla="*/ 143 w 271"/>
                <a:gd name="T85" fmla="*/ 86 h 347"/>
                <a:gd name="T86" fmla="*/ 105 w 271"/>
                <a:gd name="T87" fmla="*/ 67 h 347"/>
                <a:gd name="T88" fmla="*/ 54 w 271"/>
                <a:gd name="T89" fmla="*/ 49 h 347"/>
                <a:gd name="T90" fmla="*/ 54 w 271"/>
                <a:gd name="T91" fmla="*/ 49 h 347"/>
                <a:gd name="T92" fmla="*/ 52 w 271"/>
                <a:gd name="T93" fmla="*/ 48 h 347"/>
                <a:gd name="T94" fmla="*/ 50 w 271"/>
                <a:gd name="T95" fmla="*/ 48 h 347"/>
                <a:gd name="T96" fmla="*/ 48 w 271"/>
                <a:gd name="T97" fmla="*/ 47 h 347"/>
                <a:gd name="T98" fmla="*/ 39 w 271"/>
                <a:gd name="T99" fmla="*/ 42 h 347"/>
                <a:gd name="T100" fmla="*/ 28 w 271"/>
                <a:gd name="T101" fmla="*/ 38 h 347"/>
                <a:gd name="T102" fmla="*/ 16 w 271"/>
                <a:gd name="T103" fmla="*/ 30 h 347"/>
                <a:gd name="T104" fmla="*/ 6 w 271"/>
                <a:gd name="T105" fmla="*/ 23 h 347"/>
                <a:gd name="T106" fmla="*/ 0 w 271"/>
                <a:gd name="T107" fmla="*/ 16 h 347"/>
                <a:gd name="T108" fmla="*/ 1 w 271"/>
                <a:gd name="T109" fmla="*/ 10 h 347"/>
                <a:gd name="T110" fmla="*/ 13 w 271"/>
                <a:gd name="T111" fmla="*/ 4 h 347"/>
                <a:gd name="T112" fmla="*/ 36 w 271"/>
                <a:gd name="T11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347">
                  <a:moveTo>
                    <a:pt x="36" y="1"/>
                  </a:moveTo>
                  <a:lnTo>
                    <a:pt x="63" y="0"/>
                  </a:lnTo>
                  <a:lnTo>
                    <a:pt x="87" y="3"/>
                  </a:lnTo>
                  <a:lnTo>
                    <a:pt x="112" y="7"/>
                  </a:lnTo>
                  <a:lnTo>
                    <a:pt x="134" y="13"/>
                  </a:lnTo>
                  <a:lnTo>
                    <a:pt x="156" y="23"/>
                  </a:lnTo>
                  <a:lnTo>
                    <a:pt x="176" y="35"/>
                  </a:lnTo>
                  <a:lnTo>
                    <a:pt x="195" y="48"/>
                  </a:lnTo>
                  <a:lnTo>
                    <a:pt x="213" y="64"/>
                  </a:lnTo>
                  <a:lnTo>
                    <a:pt x="227" y="81"/>
                  </a:lnTo>
                  <a:lnTo>
                    <a:pt x="240" y="100"/>
                  </a:lnTo>
                  <a:lnTo>
                    <a:pt x="251" y="122"/>
                  </a:lnTo>
                  <a:lnTo>
                    <a:pt x="259" y="146"/>
                  </a:lnTo>
                  <a:lnTo>
                    <a:pt x="267" y="170"/>
                  </a:lnTo>
                  <a:lnTo>
                    <a:pt x="270" y="197"/>
                  </a:lnTo>
                  <a:lnTo>
                    <a:pt x="271" y="223"/>
                  </a:lnTo>
                  <a:lnTo>
                    <a:pt x="270" y="252"/>
                  </a:lnTo>
                  <a:lnTo>
                    <a:pt x="268" y="256"/>
                  </a:lnTo>
                  <a:lnTo>
                    <a:pt x="262" y="269"/>
                  </a:lnTo>
                  <a:lnTo>
                    <a:pt x="254" y="286"/>
                  </a:lnTo>
                  <a:lnTo>
                    <a:pt x="243" y="306"/>
                  </a:lnTo>
                  <a:lnTo>
                    <a:pt x="232" y="323"/>
                  </a:lnTo>
                  <a:lnTo>
                    <a:pt x="219" y="338"/>
                  </a:lnTo>
                  <a:lnTo>
                    <a:pt x="204" y="347"/>
                  </a:lnTo>
                  <a:lnTo>
                    <a:pt x="189" y="347"/>
                  </a:lnTo>
                  <a:lnTo>
                    <a:pt x="175" y="339"/>
                  </a:lnTo>
                  <a:lnTo>
                    <a:pt x="160" y="331"/>
                  </a:lnTo>
                  <a:lnTo>
                    <a:pt x="146" y="320"/>
                  </a:lnTo>
                  <a:lnTo>
                    <a:pt x="133" y="307"/>
                  </a:lnTo>
                  <a:lnTo>
                    <a:pt x="124" y="291"/>
                  </a:lnTo>
                  <a:lnTo>
                    <a:pt x="121" y="274"/>
                  </a:lnTo>
                  <a:lnTo>
                    <a:pt x="124" y="255"/>
                  </a:lnTo>
                  <a:lnTo>
                    <a:pt x="136" y="233"/>
                  </a:lnTo>
                  <a:lnTo>
                    <a:pt x="137" y="230"/>
                  </a:lnTo>
                  <a:lnTo>
                    <a:pt x="140" y="227"/>
                  </a:lnTo>
                  <a:lnTo>
                    <a:pt x="141" y="224"/>
                  </a:lnTo>
                  <a:lnTo>
                    <a:pt x="144" y="221"/>
                  </a:lnTo>
                  <a:lnTo>
                    <a:pt x="165" y="197"/>
                  </a:lnTo>
                  <a:lnTo>
                    <a:pt x="178" y="173"/>
                  </a:lnTo>
                  <a:lnTo>
                    <a:pt x="184" y="150"/>
                  </a:lnTo>
                  <a:lnTo>
                    <a:pt x="181" y="128"/>
                  </a:lnTo>
                  <a:lnTo>
                    <a:pt x="168" y="106"/>
                  </a:lnTo>
                  <a:lnTo>
                    <a:pt x="143" y="86"/>
                  </a:lnTo>
                  <a:lnTo>
                    <a:pt x="105" y="67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48" y="47"/>
                  </a:lnTo>
                  <a:lnTo>
                    <a:pt x="39" y="42"/>
                  </a:lnTo>
                  <a:lnTo>
                    <a:pt x="28" y="38"/>
                  </a:lnTo>
                  <a:lnTo>
                    <a:pt x="16" y="30"/>
                  </a:lnTo>
                  <a:lnTo>
                    <a:pt x="6" y="23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3" y="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730750" y="2484438"/>
              <a:ext cx="400050" cy="536575"/>
            </a:xfrm>
            <a:custGeom>
              <a:avLst/>
              <a:gdLst>
                <a:gd name="T0" fmla="*/ 34 w 252"/>
                <a:gd name="T1" fmla="*/ 2 h 338"/>
                <a:gd name="T2" fmla="*/ 58 w 252"/>
                <a:gd name="T3" fmla="*/ 0 h 338"/>
                <a:gd name="T4" fmla="*/ 82 w 252"/>
                <a:gd name="T5" fmla="*/ 3 h 338"/>
                <a:gd name="T6" fmla="*/ 104 w 252"/>
                <a:gd name="T7" fmla="*/ 8 h 338"/>
                <a:gd name="T8" fmla="*/ 125 w 252"/>
                <a:gd name="T9" fmla="*/ 13 h 338"/>
                <a:gd name="T10" fmla="*/ 146 w 252"/>
                <a:gd name="T11" fmla="*/ 22 h 338"/>
                <a:gd name="T12" fmla="*/ 165 w 252"/>
                <a:gd name="T13" fmla="*/ 34 h 338"/>
                <a:gd name="T14" fmla="*/ 182 w 252"/>
                <a:gd name="T15" fmla="*/ 47 h 338"/>
                <a:gd name="T16" fmla="*/ 198 w 252"/>
                <a:gd name="T17" fmla="*/ 63 h 338"/>
                <a:gd name="T18" fmla="*/ 211 w 252"/>
                <a:gd name="T19" fmla="*/ 79 h 338"/>
                <a:gd name="T20" fmla="*/ 224 w 252"/>
                <a:gd name="T21" fmla="*/ 99 h 338"/>
                <a:gd name="T22" fmla="*/ 235 w 252"/>
                <a:gd name="T23" fmla="*/ 120 h 338"/>
                <a:gd name="T24" fmla="*/ 242 w 252"/>
                <a:gd name="T25" fmla="*/ 142 h 338"/>
                <a:gd name="T26" fmla="*/ 248 w 252"/>
                <a:gd name="T27" fmla="*/ 166 h 338"/>
                <a:gd name="T28" fmla="*/ 251 w 252"/>
                <a:gd name="T29" fmla="*/ 191 h 338"/>
                <a:gd name="T30" fmla="*/ 252 w 252"/>
                <a:gd name="T31" fmla="*/ 219 h 338"/>
                <a:gd name="T32" fmla="*/ 251 w 252"/>
                <a:gd name="T33" fmla="*/ 247 h 338"/>
                <a:gd name="T34" fmla="*/ 249 w 252"/>
                <a:gd name="T35" fmla="*/ 251 h 338"/>
                <a:gd name="T36" fmla="*/ 245 w 252"/>
                <a:gd name="T37" fmla="*/ 263 h 338"/>
                <a:gd name="T38" fmla="*/ 236 w 252"/>
                <a:gd name="T39" fmla="*/ 280 h 338"/>
                <a:gd name="T40" fmla="*/ 227 w 252"/>
                <a:gd name="T41" fmla="*/ 298 h 338"/>
                <a:gd name="T42" fmla="*/ 216 w 252"/>
                <a:gd name="T43" fmla="*/ 315 h 338"/>
                <a:gd name="T44" fmla="*/ 204 w 252"/>
                <a:gd name="T45" fmla="*/ 330 h 338"/>
                <a:gd name="T46" fmla="*/ 189 w 252"/>
                <a:gd name="T47" fmla="*/ 338 h 338"/>
                <a:gd name="T48" fmla="*/ 176 w 252"/>
                <a:gd name="T49" fmla="*/ 338 h 338"/>
                <a:gd name="T50" fmla="*/ 163 w 252"/>
                <a:gd name="T51" fmla="*/ 333 h 338"/>
                <a:gd name="T52" fmla="*/ 149 w 252"/>
                <a:gd name="T53" fmla="*/ 324 h 338"/>
                <a:gd name="T54" fmla="*/ 136 w 252"/>
                <a:gd name="T55" fmla="*/ 312 h 338"/>
                <a:gd name="T56" fmla="*/ 124 w 252"/>
                <a:gd name="T57" fmla="*/ 299 h 338"/>
                <a:gd name="T58" fmla="*/ 117 w 252"/>
                <a:gd name="T59" fmla="*/ 284 h 338"/>
                <a:gd name="T60" fmla="*/ 114 w 252"/>
                <a:gd name="T61" fmla="*/ 267 h 338"/>
                <a:gd name="T62" fmla="*/ 118 w 252"/>
                <a:gd name="T63" fmla="*/ 248 h 338"/>
                <a:gd name="T64" fmla="*/ 128 w 252"/>
                <a:gd name="T65" fmla="*/ 228 h 338"/>
                <a:gd name="T66" fmla="*/ 131 w 252"/>
                <a:gd name="T67" fmla="*/ 225 h 338"/>
                <a:gd name="T68" fmla="*/ 133 w 252"/>
                <a:gd name="T69" fmla="*/ 222 h 338"/>
                <a:gd name="T70" fmla="*/ 136 w 252"/>
                <a:gd name="T71" fmla="*/ 219 h 338"/>
                <a:gd name="T72" fmla="*/ 138 w 252"/>
                <a:gd name="T73" fmla="*/ 216 h 338"/>
                <a:gd name="T74" fmla="*/ 156 w 252"/>
                <a:gd name="T75" fmla="*/ 191 h 338"/>
                <a:gd name="T76" fmla="*/ 168 w 252"/>
                <a:gd name="T77" fmla="*/ 168 h 338"/>
                <a:gd name="T78" fmla="*/ 173 w 252"/>
                <a:gd name="T79" fmla="*/ 145 h 338"/>
                <a:gd name="T80" fmla="*/ 171 w 252"/>
                <a:gd name="T81" fmla="*/ 123 h 338"/>
                <a:gd name="T82" fmla="*/ 159 w 252"/>
                <a:gd name="T83" fmla="*/ 102 h 338"/>
                <a:gd name="T84" fmla="*/ 136 w 252"/>
                <a:gd name="T85" fmla="*/ 82 h 338"/>
                <a:gd name="T86" fmla="*/ 101 w 252"/>
                <a:gd name="T87" fmla="*/ 64 h 338"/>
                <a:gd name="T88" fmla="*/ 54 w 252"/>
                <a:gd name="T89" fmla="*/ 47 h 338"/>
                <a:gd name="T90" fmla="*/ 53 w 252"/>
                <a:gd name="T91" fmla="*/ 47 h 338"/>
                <a:gd name="T92" fmla="*/ 51 w 252"/>
                <a:gd name="T93" fmla="*/ 45 h 338"/>
                <a:gd name="T94" fmla="*/ 48 w 252"/>
                <a:gd name="T95" fmla="*/ 45 h 338"/>
                <a:gd name="T96" fmla="*/ 47 w 252"/>
                <a:gd name="T97" fmla="*/ 44 h 338"/>
                <a:gd name="T98" fmla="*/ 39 w 252"/>
                <a:gd name="T99" fmla="*/ 41 h 338"/>
                <a:gd name="T100" fmla="*/ 28 w 252"/>
                <a:gd name="T101" fmla="*/ 35 h 338"/>
                <a:gd name="T102" fmla="*/ 16 w 252"/>
                <a:gd name="T103" fmla="*/ 29 h 338"/>
                <a:gd name="T104" fmla="*/ 6 w 252"/>
                <a:gd name="T105" fmla="*/ 22 h 338"/>
                <a:gd name="T106" fmla="*/ 0 w 252"/>
                <a:gd name="T107" fmla="*/ 16 h 338"/>
                <a:gd name="T108" fmla="*/ 2 w 252"/>
                <a:gd name="T109" fmla="*/ 10 h 338"/>
                <a:gd name="T110" fmla="*/ 12 w 252"/>
                <a:gd name="T111" fmla="*/ 5 h 338"/>
                <a:gd name="T112" fmla="*/ 34 w 252"/>
                <a:gd name="T113" fmla="*/ 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" h="338">
                  <a:moveTo>
                    <a:pt x="34" y="2"/>
                  </a:moveTo>
                  <a:lnTo>
                    <a:pt x="58" y="0"/>
                  </a:lnTo>
                  <a:lnTo>
                    <a:pt x="82" y="3"/>
                  </a:lnTo>
                  <a:lnTo>
                    <a:pt x="104" y="8"/>
                  </a:lnTo>
                  <a:lnTo>
                    <a:pt x="125" y="13"/>
                  </a:lnTo>
                  <a:lnTo>
                    <a:pt x="146" y="22"/>
                  </a:lnTo>
                  <a:lnTo>
                    <a:pt x="165" y="34"/>
                  </a:lnTo>
                  <a:lnTo>
                    <a:pt x="182" y="47"/>
                  </a:lnTo>
                  <a:lnTo>
                    <a:pt x="198" y="63"/>
                  </a:lnTo>
                  <a:lnTo>
                    <a:pt x="211" y="79"/>
                  </a:lnTo>
                  <a:lnTo>
                    <a:pt x="224" y="99"/>
                  </a:lnTo>
                  <a:lnTo>
                    <a:pt x="235" y="120"/>
                  </a:lnTo>
                  <a:lnTo>
                    <a:pt x="242" y="142"/>
                  </a:lnTo>
                  <a:lnTo>
                    <a:pt x="248" y="166"/>
                  </a:lnTo>
                  <a:lnTo>
                    <a:pt x="251" y="191"/>
                  </a:lnTo>
                  <a:lnTo>
                    <a:pt x="252" y="219"/>
                  </a:lnTo>
                  <a:lnTo>
                    <a:pt x="251" y="247"/>
                  </a:lnTo>
                  <a:lnTo>
                    <a:pt x="249" y="251"/>
                  </a:lnTo>
                  <a:lnTo>
                    <a:pt x="245" y="263"/>
                  </a:lnTo>
                  <a:lnTo>
                    <a:pt x="236" y="280"/>
                  </a:lnTo>
                  <a:lnTo>
                    <a:pt x="227" y="298"/>
                  </a:lnTo>
                  <a:lnTo>
                    <a:pt x="216" y="315"/>
                  </a:lnTo>
                  <a:lnTo>
                    <a:pt x="204" y="330"/>
                  </a:lnTo>
                  <a:lnTo>
                    <a:pt x="189" y="338"/>
                  </a:lnTo>
                  <a:lnTo>
                    <a:pt x="176" y="338"/>
                  </a:lnTo>
                  <a:lnTo>
                    <a:pt x="163" y="333"/>
                  </a:lnTo>
                  <a:lnTo>
                    <a:pt x="149" y="324"/>
                  </a:lnTo>
                  <a:lnTo>
                    <a:pt x="136" y="312"/>
                  </a:lnTo>
                  <a:lnTo>
                    <a:pt x="124" y="299"/>
                  </a:lnTo>
                  <a:lnTo>
                    <a:pt x="117" y="284"/>
                  </a:lnTo>
                  <a:lnTo>
                    <a:pt x="114" y="267"/>
                  </a:lnTo>
                  <a:lnTo>
                    <a:pt x="118" y="248"/>
                  </a:lnTo>
                  <a:lnTo>
                    <a:pt x="128" y="228"/>
                  </a:lnTo>
                  <a:lnTo>
                    <a:pt x="131" y="225"/>
                  </a:lnTo>
                  <a:lnTo>
                    <a:pt x="133" y="222"/>
                  </a:lnTo>
                  <a:lnTo>
                    <a:pt x="136" y="219"/>
                  </a:lnTo>
                  <a:lnTo>
                    <a:pt x="138" y="216"/>
                  </a:lnTo>
                  <a:lnTo>
                    <a:pt x="156" y="191"/>
                  </a:lnTo>
                  <a:lnTo>
                    <a:pt x="168" y="168"/>
                  </a:lnTo>
                  <a:lnTo>
                    <a:pt x="173" y="145"/>
                  </a:lnTo>
                  <a:lnTo>
                    <a:pt x="171" y="123"/>
                  </a:lnTo>
                  <a:lnTo>
                    <a:pt x="159" y="102"/>
                  </a:lnTo>
                  <a:lnTo>
                    <a:pt x="136" y="82"/>
                  </a:lnTo>
                  <a:lnTo>
                    <a:pt x="101" y="64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7" y="44"/>
                  </a:lnTo>
                  <a:lnTo>
                    <a:pt x="39" y="41"/>
                  </a:lnTo>
                  <a:lnTo>
                    <a:pt x="28" y="35"/>
                  </a:lnTo>
                  <a:lnTo>
                    <a:pt x="16" y="29"/>
                  </a:lnTo>
                  <a:lnTo>
                    <a:pt x="6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12" y="5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756150" y="2492375"/>
              <a:ext cx="368300" cy="520700"/>
            </a:xfrm>
            <a:custGeom>
              <a:avLst/>
              <a:gdLst>
                <a:gd name="T0" fmla="*/ 29 w 232"/>
                <a:gd name="T1" fmla="*/ 0 h 328"/>
                <a:gd name="T2" fmla="*/ 74 w 232"/>
                <a:gd name="T3" fmla="*/ 1 h 328"/>
                <a:gd name="T4" fmla="*/ 115 w 232"/>
                <a:gd name="T5" fmla="*/ 11 h 328"/>
                <a:gd name="T6" fmla="*/ 152 w 232"/>
                <a:gd name="T7" fmla="*/ 32 h 328"/>
                <a:gd name="T8" fmla="*/ 182 w 232"/>
                <a:gd name="T9" fmla="*/ 59 h 328"/>
                <a:gd name="T10" fmla="*/ 207 w 232"/>
                <a:gd name="T11" fmla="*/ 94 h 328"/>
                <a:gd name="T12" fmla="*/ 223 w 232"/>
                <a:gd name="T13" fmla="*/ 137 h 328"/>
                <a:gd name="T14" fmla="*/ 232 w 232"/>
                <a:gd name="T15" fmla="*/ 185 h 328"/>
                <a:gd name="T16" fmla="*/ 230 w 232"/>
                <a:gd name="T17" fmla="*/ 239 h 328"/>
                <a:gd name="T18" fmla="*/ 229 w 232"/>
                <a:gd name="T19" fmla="*/ 243 h 328"/>
                <a:gd name="T20" fmla="*/ 224 w 232"/>
                <a:gd name="T21" fmla="*/ 255 h 328"/>
                <a:gd name="T22" fmla="*/ 217 w 232"/>
                <a:gd name="T23" fmla="*/ 271 h 328"/>
                <a:gd name="T24" fmla="*/ 208 w 232"/>
                <a:gd name="T25" fmla="*/ 288 h 328"/>
                <a:gd name="T26" fmla="*/ 198 w 232"/>
                <a:gd name="T27" fmla="*/ 306 h 328"/>
                <a:gd name="T28" fmla="*/ 187 w 232"/>
                <a:gd name="T29" fmla="*/ 320 h 328"/>
                <a:gd name="T30" fmla="*/ 175 w 232"/>
                <a:gd name="T31" fmla="*/ 328 h 328"/>
                <a:gd name="T32" fmla="*/ 162 w 232"/>
                <a:gd name="T33" fmla="*/ 328 h 328"/>
                <a:gd name="T34" fmla="*/ 149 w 232"/>
                <a:gd name="T35" fmla="*/ 322 h 328"/>
                <a:gd name="T36" fmla="*/ 137 w 232"/>
                <a:gd name="T37" fmla="*/ 313 h 328"/>
                <a:gd name="T38" fmla="*/ 124 w 232"/>
                <a:gd name="T39" fmla="*/ 303 h 328"/>
                <a:gd name="T40" fmla="*/ 115 w 232"/>
                <a:gd name="T41" fmla="*/ 290 h 328"/>
                <a:gd name="T42" fmla="*/ 108 w 232"/>
                <a:gd name="T43" fmla="*/ 275 h 328"/>
                <a:gd name="T44" fmla="*/ 106 w 232"/>
                <a:gd name="T45" fmla="*/ 259 h 328"/>
                <a:gd name="T46" fmla="*/ 111 w 232"/>
                <a:gd name="T47" fmla="*/ 240 h 328"/>
                <a:gd name="T48" fmla="*/ 121 w 232"/>
                <a:gd name="T49" fmla="*/ 220 h 328"/>
                <a:gd name="T50" fmla="*/ 124 w 232"/>
                <a:gd name="T51" fmla="*/ 217 h 328"/>
                <a:gd name="T52" fmla="*/ 125 w 232"/>
                <a:gd name="T53" fmla="*/ 214 h 328"/>
                <a:gd name="T54" fmla="*/ 128 w 232"/>
                <a:gd name="T55" fmla="*/ 211 h 328"/>
                <a:gd name="T56" fmla="*/ 130 w 232"/>
                <a:gd name="T57" fmla="*/ 208 h 328"/>
                <a:gd name="T58" fmla="*/ 146 w 232"/>
                <a:gd name="T59" fmla="*/ 185 h 328"/>
                <a:gd name="T60" fmla="*/ 157 w 232"/>
                <a:gd name="T61" fmla="*/ 161 h 328"/>
                <a:gd name="T62" fmla="*/ 162 w 232"/>
                <a:gd name="T63" fmla="*/ 140 h 328"/>
                <a:gd name="T64" fmla="*/ 159 w 232"/>
                <a:gd name="T65" fmla="*/ 118 h 328"/>
                <a:gd name="T66" fmla="*/ 147 w 232"/>
                <a:gd name="T67" fmla="*/ 97 h 328"/>
                <a:gd name="T68" fmla="*/ 125 w 232"/>
                <a:gd name="T69" fmla="*/ 77 h 328"/>
                <a:gd name="T70" fmla="*/ 95 w 232"/>
                <a:gd name="T71" fmla="*/ 59 h 328"/>
                <a:gd name="T72" fmla="*/ 51 w 232"/>
                <a:gd name="T73" fmla="*/ 43 h 328"/>
                <a:gd name="T74" fmla="*/ 50 w 232"/>
                <a:gd name="T75" fmla="*/ 43 h 328"/>
                <a:gd name="T76" fmla="*/ 48 w 232"/>
                <a:gd name="T77" fmla="*/ 42 h 328"/>
                <a:gd name="T78" fmla="*/ 45 w 232"/>
                <a:gd name="T79" fmla="*/ 42 h 328"/>
                <a:gd name="T80" fmla="*/ 44 w 232"/>
                <a:gd name="T81" fmla="*/ 40 h 328"/>
                <a:gd name="T82" fmla="*/ 37 w 232"/>
                <a:gd name="T83" fmla="*/ 38 h 328"/>
                <a:gd name="T84" fmla="*/ 26 w 232"/>
                <a:gd name="T85" fmla="*/ 33 h 328"/>
                <a:gd name="T86" fmla="*/ 15 w 232"/>
                <a:gd name="T87" fmla="*/ 27 h 328"/>
                <a:gd name="T88" fmla="*/ 6 w 232"/>
                <a:gd name="T89" fmla="*/ 21 h 328"/>
                <a:gd name="T90" fmla="*/ 0 w 232"/>
                <a:gd name="T91" fmla="*/ 14 h 328"/>
                <a:gd name="T92" fmla="*/ 0 w 232"/>
                <a:gd name="T93" fmla="*/ 8 h 328"/>
                <a:gd name="T94" fmla="*/ 9 w 232"/>
                <a:gd name="T95" fmla="*/ 4 h 328"/>
                <a:gd name="T96" fmla="*/ 29 w 232"/>
                <a:gd name="T9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328">
                  <a:moveTo>
                    <a:pt x="29" y="0"/>
                  </a:moveTo>
                  <a:lnTo>
                    <a:pt x="74" y="1"/>
                  </a:lnTo>
                  <a:lnTo>
                    <a:pt x="115" y="11"/>
                  </a:lnTo>
                  <a:lnTo>
                    <a:pt x="152" y="32"/>
                  </a:lnTo>
                  <a:lnTo>
                    <a:pt x="182" y="59"/>
                  </a:lnTo>
                  <a:lnTo>
                    <a:pt x="207" y="94"/>
                  </a:lnTo>
                  <a:lnTo>
                    <a:pt x="223" y="137"/>
                  </a:lnTo>
                  <a:lnTo>
                    <a:pt x="232" y="185"/>
                  </a:lnTo>
                  <a:lnTo>
                    <a:pt x="230" y="239"/>
                  </a:lnTo>
                  <a:lnTo>
                    <a:pt x="229" y="243"/>
                  </a:lnTo>
                  <a:lnTo>
                    <a:pt x="224" y="255"/>
                  </a:lnTo>
                  <a:lnTo>
                    <a:pt x="217" y="271"/>
                  </a:lnTo>
                  <a:lnTo>
                    <a:pt x="208" y="288"/>
                  </a:lnTo>
                  <a:lnTo>
                    <a:pt x="198" y="306"/>
                  </a:lnTo>
                  <a:lnTo>
                    <a:pt x="187" y="320"/>
                  </a:lnTo>
                  <a:lnTo>
                    <a:pt x="175" y="328"/>
                  </a:lnTo>
                  <a:lnTo>
                    <a:pt x="162" y="328"/>
                  </a:lnTo>
                  <a:lnTo>
                    <a:pt x="149" y="322"/>
                  </a:lnTo>
                  <a:lnTo>
                    <a:pt x="137" y="313"/>
                  </a:lnTo>
                  <a:lnTo>
                    <a:pt x="124" y="303"/>
                  </a:lnTo>
                  <a:lnTo>
                    <a:pt x="115" y="290"/>
                  </a:lnTo>
                  <a:lnTo>
                    <a:pt x="108" y="275"/>
                  </a:lnTo>
                  <a:lnTo>
                    <a:pt x="106" y="259"/>
                  </a:lnTo>
                  <a:lnTo>
                    <a:pt x="111" y="240"/>
                  </a:lnTo>
                  <a:lnTo>
                    <a:pt x="121" y="220"/>
                  </a:lnTo>
                  <a:lnTo>
                    <a:pt x="124" y="217"/>
                  </a:lnTo>
                  <a:lnTo>
                    <a:pt x="125" y="214"/>
                  </a:lnTo>
                  <a:lnTo>
                    <a:pt x="128" y="211"/>
                  </a:lnTo>
                  <a:lnTo>
                    <a:pt x="130" y="208"/>
                  </a:lnTo>
                  <a:lnTo>
                    <a:pt x="146" y="185"/>
                  </a:lnTo>
                  <a:lnTo>
                    <a:pt x="157" y="161"/>
                  </a:lnTo>
                  <a:lnTo>
                    <a:pt x="162" y="140"/>
                  </a:lnTo>
                  <a:lnTo>
                    <a:pt x="159" y="118"/>
                  </a:lnTo>
                  <a:lnTo>
                    <a:pt x="147" y="97"/>
                  </a:lnTo>
                  <a:lnTo>
                    <a:pt x="125" y="77"/>
                  </a:lnTo>
                  <a:lnTo>
                    <a:pt x="95" y="59"/>
                  </a:lnTo>
                  <a:lnTo>
                    <a:pt x="51" y="43"/>
                  </a:lnTo>
                  <a:lnTo>
                    <a:pt x="50" y="43"/>
                  </a:lnTo>
                  <a:lnTo>
                    <a:pt x="48" y="42"/>
                  </a:lnTo>
                  <a:lnTo>
                    <a:pt x="45" y="42"/>
                  </a:lnTo>
                  <a:lnTo>
                    <a:pt x="44" y="40"/>
                  </a:lnTo>
                  <a:lnTo>
                    <a:pt x="37" y="38"/>
                  </a:lnTo>
                  <a:lnTo>
                    <a:pt x="26" y="33"/>
                  </a:lnTo>
                  <a:lnTo>
                    <a:pt x="15" y="27"/>
                  </a:lnTo>
                  <a:lnTo>
                    <a:pt x="6" y="21"/>
                  </a:lnTo>
                  <a:lnTo>
                    <a:pt x="0" y="1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776788" y="2498725"/>
              <a:ext cx="339725" cy="506412"/>
            </a:xfrm>
            <a:custGeom>
              <a:avLst/>
              <a:gdLst>
                <a:gd name="T0" fmla="*/ 28 w 214"/>
                <a:gd name="T1" fmla="*/ 0 h 319"/>
                <a:gd name="T2" fmla="*/ 69 w 214"/>
                <a:gd name="T3" fmla="*/ 1 h 319"/>
                <a:gd name="T4" fmla="*/ 107 w 214"/>
                <a:gd name="T5" fmla="*/ 12 h 319"/>
                <a:gd name="T6" fmla="*/ 140 w 214"/>
                <a:gd name="T7" fmla="*/ 31 h 319"/>
                <a:gd name="T8" fmla="*/ 169 w 214"/>
                <a:gd name="T9" fmla="*/ 58 h 319"/>
                <a:gd name="T10" fmla="*/ 191 w 214"/>
                <a:gd name="T11" fmla="*/ 92 h 319"/>
                <a:gd name="T12" fmla="*/ 207 w 214"/>
                <a:gd name="T13" fmla="*/ 133 h 319"/>
                <a:gd name="T14" fmla="*/ 214 w 214"/>
                <a:gd name="T15" fmla="*/ 179 h 319"/>
                <a:gd name="T16" fmla="*/ 214 w 214"/>
                <a:gd name="T17" fmla="*/ 232 h 319"/>
                <a:gd name="T18" fmla="*/ 213 w 214"/>
                <a:gd name="T19" fmla="*/ 236 h 319"/>
                <a:gd name="T20" fmla="*/ 209 w 214"/>
                <a:gd name="T21" fmla="*/ 248 h 319"/>
                <a:gd name="T22" fmla="*/ 203 w 214"/>
                <a:gd name="T23" fmla="*/ 264 h 319"/>
                <a:gd name="T24" fmla="*/ 194 w 214"/>
                <a:gd name="T25" fmla="*/ 281 h 319"/>
                <a:gd name="T26" fmla="*/ 184 w 214"/>
                <a:gd name="T27" fmla="*/ 297 h 319"/>
                <a:gd name="T28" fmla="*/ 174 w 214"/>
                <a:gd name="T29" fmla="*/ 312 h 319"/>
                <a:gd name="T30" fmla="*/ 162 w 214"/>
                <a:gd name="T31" fmla="*/ 319 h 319"/>
                <a:gd name="T32" fmla="*/ 150 w 214"/>
                <a:gd name="T33" fmla="*/ 319 h 319"/>
                <a:gd name="T34" fmla="*/ 139 w 214"/>
                <a:gd name="T35" fmla="*/ 313 h 319"/>
                <a:gd name="T36" fmla="*/ 127 w 214"/>
                <a:gd name="T37" fmla="*/ 305 h 319"/>
                <a:gd name="T38" fmla="*/ 115 w 214"/>
                <a:gd name="T39" fmla="*/ 294 h 319"/>
                <a:gd name="T40" fmla="*/ 108 w 214"/>
                <a:gd name="T41" fmla="*/ 283 h 319"/>
                <a:gd name="T42" fmla="*/ 102 w 214"/>
                <a:gd name="T43" fmla="*/ 268 h 319"/>
                <a:gd name="T44" fmla="*/ 101 w 214"/>
                <a:gd name="T45" fmla="*/ 252 h 319"/>
                <a:gd name="T46" fmla="*/ 105 w 214"/>
                <a:gd name="T47" fmla="*/ 235 h 319"/>
                <a:gd name="T48" fmla="*/ 117 w 214"/>
                <a:gd name="T49" fmla="*/ 214 h 319"/>
                <a:gd name="T50" fmla="*/ 118 w 214"/>
                <a:gd name="T51" fmla="*/ 211 h 319"/>
                <a:gd name="T52" fmla="*/ 120 w 214"/>
                <a:gd name="T53" fmla="*/ 208 h 319"/>
                <a:gd name="T54" fmla="*/ 123 w 214"/>
                <a:gd name="T55" fmla="*/ 205 h 319"/>
                <a:gd name="T56" fmla="*/ 124 w 214"/>
                <a:gd name="T57" fmla="*/ 203 h 319"/>
                <a:gd name="T58" fmla="*/ 139 w 214"/>
                <a:gd name="T59" fmla="*/ 181 h 319"/>
                <a:gd name="T60" fmla="*/ 147 w 214"/>
                <a:gd name="T61" fmla="*/ 157 h 319"/>
                <a:gd name="T62" fmla="*/ 152 w 214"/>
                <a:gd name="T63" fmla="*/ 136 h 319"/>
                <a:gd name="T64" fmla="*/ 149 w 214"/>
                <a:gd name="T65" fmla="*/ 114 h 319"/>
                <a:gd name="T66" fmla="*/ 139 w 214"/>
                <a:gd name="T67" fmla="*/ 93 h 319"/>
                <a:gd name="T68" fmla="*/ 120 w 214"/>
                <a:gd name="T69" fmla="*/ 74 h 319"/>
                <a:gd name="T70" fmla="*/ 91 w 214"/>
                <a:gd name="T71" fmla="*/ 57 h 319"/>
                <a:gd name="T72" fmla="*/ 51 w 214"/>
                <a:gd name="T73" fmla="*/ 41 h 319"/>
                <a:gd name="T74" fmla="*/ 50 w 214"/>
                <a:gd name="T75" fmla="*/ 39 h 319"/>
                <a:gd name="T76" fmla="*/ 48 w 214"/>
                <a:gd name="T77" fmla="*/ 39 h 319"/>
                <a:gd name="T78" fmla="*/ 45 w 214"/>
                <a:gd name="T79" fmla="*/ 39 h 319"/>
                <a:gd name="T80" fmla="*/ 44 w 214"/>
                <a:gd name="T81" fmla="*/ 38 h 319"/>
                <a:gd name="T82" fmla="*/ 38 w 214"/>
                <a:gd name="T83" fmla="*/ 35 h 319"/>
                <a:gd name="T84" fmla="*/ 28 w 214"/>
                <a:gd name="T85" fmla="*/ 32 h 319"/>
                <a:gd name="T86" fmla="*/ 18 w 214"/>
                <a:gd name="T87" fmla="*/ 26 h 319"/>
                <a:gd name="T88" fmla="*/ 7 w 214"/>
                <a:gd name="T89" fmla="*/ 20 h 319"/>
                <a:gd name="T90" fmla="*/ 2 w 214"/>
                <a:gd name="T91" fmla="*/ 13 h 319"/>
                <a:gd name="T92" fmla="*/ 0 w 214"/>
                <a:gd name="T93" fmla="*/ 7 h 319"/>
                <a:gd name="T94" fmla="*/ 9 w 214"/>
                <a:gd name="T95" fmla="*/ 3 h 319"/>
                <a:gd name="T96" fmla="*/ 28 w 214"/>
                <a:gd name="T9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319">
                  <a:moveTo>
                    <a:pt x="28" y="0"/>
                  </a:moveTo>
                  <a:lnTo>
                    <a:pt x="69" y="1"/>
                  </a:lnTo>
                  <a:lnTo>
                    <a:pt x="107" y="12"/>
                  </a:lnTo>
                  <a:lnTo>
                    <a:pt x="140" y="31"/>
                  </a:lnTo>
                  <a:lnTo>
                    <a:pt x="169" y="58"/>
                  </a:lnTo>
                  <a:lnTo>
                    <a:pt x="191" y="92"/>
                  </a:lnTo>
                  <a:lnTo>
                    <a:pt x="207" y="133"/>
                  </a:lnTo>
                  <a:lnTo>
                    <a:pt x="214" y="179"/>
                  </a:lnTo>
                  <a:lnTo>
                    <a:pt x="214" y="232"/>
                  </a:lnTo>
                  <a:lnTo>
                    <a:pt x="213" y="236"/>
                  </a:lnTo>
                  <a:lnTo>
                    <a:pt x="209" y="248"/>
                  </a:lnTo>
                  <a:lnTo>
                    <a:pt x="203" y="264"/>
                  </a:lnTo>
                  <a:lnTo>
                    <a:pt x="194" y="281"/>
                  </a:lnTo>
                  <a:lnTo>
                    <a:pt x="184" y="297"/>
                  </a:lnTo>
                  <a:lnTo>
                    <a:pt x="174" y="312"/>
                  </a:lnTo>
                  <a:lnTo>
                    <a:pt x="162" y="319"/>
                  </a:lnTo>
                  <a:lnTo>
                    <a:pt x="150" y="319"/>
                  </a:lnTo>
                  <a:lnTo>
                    <a:pt x="139" y="313"/>
                  </a:lnTo>
                  <a:lnTo>
                    <a:pt x="127" y="305"/>
                  </a:lnTo>
                  <a:lnTo>
                    <a:pt x="115" y="294"/>
                  </a:lnTo>
                  <a:lnTo>
                    <a:pt x="108" y="283"/>
                  </a:lnTo>
                  <a:lnTo>
                    <a:pt x="102" y="268"/>
                  </a:lnTo>
                  <a:lnTo>
                    <a:pt x="101" y="252"/>
                  </a:lnTo>
                  <a:lnTo>
                    <a:pt x="105" y="235"/>
                  </a:lnTo>
                  <a:lnTo>
                    <a:pt x="117" y="214"/>
                  </a:lnTo>
                  <a:lnTo>
                    <a:pt x="118" y="211"/>
                  </a:lnTo>
                  <a:lnTo>
                    <a:pt x="120" y="208"/>
                  </a:lnTo>
                  <a:lnTo>
                    <a:pt x="123" y="205"/>
                  </a:lnTo>
                  <a:lnTo>
                    <a:pt x="124" y="203"/>
                  </a:lnTo>
                  <a:lnTo>
                    <a:pt x="139" y="181"/>
                  </a:lnTo>
                  <a:lnTo>
                    <a:pt x="147" y="157"/>
                  </a:lnTo>
                  <a:lnTo>
                    <a:pt x="152" y="136"/>
                  </a:lnTo>
                  <a:lnTo>
                    <a:pt x="149" y="114"/>
                  </a:lnTo>
                  <a:lnTo>
                    <a:pt x="139" y="93"/>
                  </a:lnTo>
                  <a:lnTo>
                    <a:pt x="120" y="74"/>
                  </a:lnTo>
                  <a:lnTo>
                    <a:pt x="91" y="57"/>
                  </a:lnTo>
                  <a:lnTo>
                    <a:pt x="51" y="41"/>
                  </a:lnTo>
                  <a:lnTo>
                    <a:pt x="50" y="39"/>
                  </a:lnTo>
                  <a:lnTo>
                    <a:pt x="48" y="39"/>
                  </a:lnTo>
                  <a:lnTo>
                    <a:pt x="45" y="39"/>
                  </a:lnTo>
                  <a:lnTo>
                    <a:pt x="44" y="38"/>
                  </a:lnTo>
                  <a:lnTo>
                    <a:pt x="38" y="35"/>
                  </a:lnTo>
                  <a:lnTo>
                    <a:pt x="28" y="32"/>
                  </a:lnTo>
                  <a:lnTo>
                    <a:pt x="18" y="26"/>
                  </a:lnTo>
                  <a:lnTo>
                    <a:pt x="7" y="20"/>
                  </a:lnTo>
                  <a:lnTo>
                    <a:pt x="2" y="13"/>
                  </a:lnTo>
                  <a:lnTo>
                    <a:pt x="0" y="7"/>
                  </a:lnTo>
                  <a:lnTo>
                    <a:pt x="9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C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800600" y="2505075"/>
              <a:ext cx="309563" cy="490537"/>
            </a:xfrm>
            <a:custGeom>
              <a:avLst/>
              <a:gdLst>
                <a:gd name="T0" fmla="*/ 25 w 195"/>
                <a:gd name="T1" fmla="*/ 0 h 309"/>
                <a:gd name="T2" fmla="*/ 62 w 195"/>
                <a:gd name="T3" fmla="*/ 2 h 309"/>
                <a:gd name="T4" fmla="*/ 96 w 195"/>
                <a:gd name="T5" fmla="*/ 12 h 309"/>
                <a:gd name="T6" fmla="*/ 127 w 195"/>
                <a:gd name="T7" fmla="*/ 30 h 309"/>
                <a:gd name="T8" fmla="*/ 153 w 195"/>
                <a:gd name="T9" fmla="*/ 56 h 309"/>
                <a:gd name="T10" fmla="*/ 173 w 195"/>
                <a:gd name="T11" fmla="*/ 89 h 309"/>
                <a:gd name="T12" fmla="*/ 188 w 195"/>
                <a:gd name="T13" fmla="*/ 129 h 309"/>
                <a:gd name="T14" fmla="*/ 195 w 195"/>
                <a:gd name="T15" fmla="*/ 175 h 309"/>
                <a:gd name="T16" fmla="*/ 195 w 195"/>
                <a:gd name="T17" fmla="*/ 225 h 309"/>
                <a:gd name="T18" fmla="*/ 194 w 195"/>
                <a:gd name="T19" fmla="*/ 229 h 309"/>
                <a:gd name="T20" fmla="*/ 189 w 195"/>
                <a:gd name="T21" fmla="*/ 239 h 309"/>
                <a:gd name="T22" fmla="*/ 183 w 195"/>
                <a:gd name="T23" fmla="*/ 255 h 309"/>
                <a:gd name="T24" fmla="*/ 176 w 195"/>
                <a:gd name="T25" fmla="*/ 273 h 309"/>
                <a:gd name="T26" fmla="*/ 167 w 195"/>
                <a:gd name="T27" fmla="*/ 289 h 309"/>
                <a:gd name="T28" fmla="*/ 157 w 195"/>
                <a:gd name="T29" fmla="*/ 302 h 309"/>
                <a:gd name="T30" fmla="*/ 147 w 195"/>
                <a:gd name="T31" fmla="*/ 309 h 309"/>
                <a:gd name="T32" fmla="*/ 137 w 195"/>
                <a:gd name="T33" fmla="*/ 309 h 309"/>
                <a:gd name="T34" fmla="*/ 127 w 195"/>
                <a:gd name="T35" fmla="*/ 303 h 309"/>
                <a:gd name="T36" fmla="*/ 116 w 195"/>
                <a:gd name="T37" fmla="*/ 296 h 309"/>
                <a:gd name="T38" fmla="*/ 106 w 195"/>
                <a:gd name="T39" fmla="*/ 286 h 309"/>
                <a:gd name="T40" fmla="*/ 99 w 195"/>
                <a:gd name="T41" fmla="*/ 274 h 309"/>
                <a:gd name="T42" fmla="*/ 94 w 195"/>
                <a:gd name="T43" fmla="*/ 261 h 309"/>
                <a:gd name="T44" fmla="*/ 94 w 195"/>
                <a:gd name="T45" fmla="*/ 245 h 309"/>
                <a:gd name="T46" fmla="*/ 99 w 195"/>
                <a:gd name="T47" fmla="*/ 228 h 309"/>
                <a:gd name="T48" fmla="*/ 109 w 195"/>
                <a:gd name="T49" fmla="*/ 207 h 309"/>
                <a:gd name="T50" fmla="*/ 111 w 195"/>
                <a:gd name="T51" fmla="*/ 204 h 309"/>
                <a:gd name="T52" fmla="*/ 113 w 195"/>
                <a:gd name="T53" fmla="*/ 201 h 309"/>
                <a:gd name="T54" fmla="*/ 115 w 195"/>
                <a:gd name="T55" fmla="*/ 200 h 309"/>
                <a:gd name="T56" fmla="*/ 116 w 195"/>
                <a:gd name="T57" fmla="*/ 197 h 309"/>
                <a:gd name="T58" fmla="*/ 129 w 195"/>
                <a:gd name="T59" fmla="*/ 175 h 309"/>
                <a:gd name="T60" fmla="*/ 138 w 195"/>
                <a:gd name="T61" fmla="*/ 152 h 309"/>
                <a:gd name="T62" fmla="*/ 141 w 195"/>
                <a:gd name="T63" fmla="*/ 130 h 309"/>
                <a:gd name="T64" fmla="*/ 138 w 195"/>
                <a:gd name="T65" fmla="*/ 108 h 309"/>
                <a:gd name="T66" fmla="*/ 128 w 195"/>
                <a:gd name="T67" fmla="*/ 88 h 309"/>
                <a:gd name="T68" fmla="*/ 111 w 195"/>
                <a:gd name="T69" fmla="*/ 70 h 309"/>
                <a:gd name="T70" fmla="*/ 84 w 195"/>
                <a:gd name="T71" fmla="*/ 53 h 309"/>
                <a:gd name="T72" fmla="*/ 49 w 195"/>
                <a:gd name="T73" fmla="*/ 38 h 309"/>
                <a:gd name="T74" fmla="*/ 48 w 195"/>
                <a:gd name="T75" fmla="*/ 37 h 309"/>
                <a:gd name="T76" fmla="*/ 46 w 195"/>
                <a:gd name="T77" fmla="*/ 37 h 309"/>
                <a:gd name="T78" fmla="*/ 43 w 195"/>
                <a:gd name="T79" fmla="*/ 37 h 309"/>
                <a:gd name="T80" fmla="*/ 42 w 195"/>
                <a:gd name="T81" fmla="*/ 35 h 309"/>
                <a:gd name="T82" fmla="*/ 38 w 195"/>
                <a:gd name="T83" fmla="*/ 34 h 309"/>
                <a:gd name="T84" fmla="*/ 27 w 195"/>
                <a:gd name="T85" fmla="*/ 30 h 309"/>
                <a:gd name="T86" fmla="*/ 17 w 195"/>
                <a:gd name="T87" fmla="*/ 25 h 309"/>
                <a:gd name="T88" fmla="*/ 7 w 195"/>
                <a:gd name="T89" fmla="*/ 19 h 309"/>
                <a:gd name="T90" fmla="*/ 1 w 195"/>
                <a:gd name="T91" fmla="*/ 13 h 309"/>
                <a:gd name="T92" fmla="*/ 0 w 195"/>
                <a:gd name="T93" fmla="*/ 8 h 309"/>
                <a:gd name="T94" fmla="*/ 7 w 195"/>
                <a:gd name="T95" fmla="*/ 3 h 309"/>
                <a:gd name="T96" fmla="*/ 25 w 195"/>
                <a:gd name="T9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309">
                  <a:moveTo>
                    <a:pt x="25" y="0"/>
                  </a:moveTo>
                  <a:lnTo>
                    <a:pt x="62" y="2"/>
                  </a:lnTo>
                  <a:lnTo>
                    <a:pt x="96" y="12"/>
                  </a:lnTo>
                  <a:lnTo>
                    <a:pt x="127" y="30"/>
                  </a:lnTo>
                  <a:lnTo>
                    <a:pt x="153" y="56"/>
                  </a:lnTo>
                  <a:lnTo>
                    <a:pt x="173" y="89"/>
                  </a:lnTo>
                  <a:lnTo>
                    <a:pt x="188" y="129"/>
                  </a:lnTo>
                  <a:lnTo>
                    <a:pt x="195" y="175"/>
                  </a:lnTo>
                  <a:lnTo>
                    <a:pt x="195" y="225"/>
                  </a:lnTo>
                  <a:lnTo>
                    <a:pt x="194" y="229"/>
                  </a:lnTo>
                  <a:lnTo>
                    <a:pt x="189" y="239"/>
                  </a:lnTo>
                  <a:lnTo>
                    <a:pt x="183" y="255"/>
                  </a:lnTo>
                  <a:lnTo>
                    <a:pt x="176" y="273"/>
                  </a:lnTo>
                  <a:lnTo>
                    <a:pt x="167" y="289"/>
                  </a:lnTo>
                  <a:lnTo>
                    <a:pt x="157" y="302"/>
                  </a:lnTo>
                  <a:lnTo>
                    <a:pt x="147" y="309"/>
                  </a:lnTo>
                  <a:lnTo>
                    <a:pt x="137" y="309"/>
                  </a:lnTo>
                  <a:lnTo>
                    <a:pt x="127" y="303"/>
                  </a:lnTo>
                  <a:lnTo>
                    <a:pt x="116" y="296"/>
                  </a:lnTo>
                  <a:lnTo>
                    <a:pt x="106" y="286"/>
                  </a:lnTo>
                  <a:lnTo>
                    <a:pt x="99" y="274"/>
                  </a:lnTo>
                  <a:lnTo>
                    <a:pt x="94" y="261"/>
                  </a:lnTo>
                  <a:lnTo>
                    <a:pt x="94" y="245"/>
                  </a:lnTo>
                  <a:lnTo>
                    <a:pt x="99" y="228"/>
                  </a:lnTo>
                  <a:lnTo>
                    <a:pt x="109" y="207"/>
                  </a:lnTo>
                  <a:lnTo>
                    <a:pt x="111" y="204"/>
                  </a:lnTo>
                  <a:lnTo>
                    <a:pt x="113" y="201"/>
                  </a:lnTo>
                  <a:lnTo>
                    <a:pt x="115" y="200"/>
                  </a:lnTo>
                  <a:lnTo>
                    <a:pt x="116" y="197"/>
                  </a:lnTo>
                  <a:lnTo>
                    <a:pt x="129" y="175"/>
                  </a:lnTo>
                  <a:lnTo>
                    <a:pt x="138" y="152"/>
                  </a:lnTo>
                  <a:lnTo>
                    <a:pt x="141" y="130"/>
                  </a:lnTo>
                  <a:lnTo>
                    <a:pt x="138" y="108"/>
                  </a:lnTo>
                  <a:lnTo>
                    <a:pt x="128" y="88"/>
                  </a:lnTo>
                  <a:lnTo>
                    <a:pt x="111" y="70"/>
                  </a:lnTo>
                  <a:lnTo>
                    <a:pt x="84" y="53"/>
                  </a:lnTo>
                  <a:lnTo>
                    <a:pt x="49" y="38"/>
                  </a:lnTo>
                  <a:lnTo>
                    <a:pt x="48" y="37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2" y="35"/>
                  </a:lnTo>
                  <a:lnTo>
                    <a:pt x="38" y="34"/>
                  </a:lnTo>
                  <a:lnTo>
                    <a:pt x="27" y="30"/>
                  </a:lnTo>
                  <a:lnTo>
                    <a:pt x="17" y="25"/>
                  </a:lnTo>
                  <a:lnTo>
                    <a:pt x="7" y="19"/>
                  </a:lnTo>
                  <a:lnTo>
                    <a:pt x="1" y="13"/>
                  </a:lnTo>
                  <a:lnTo>
                    <a:pt x="0" y="8"/>
                  </a:lnTo>
                  <a:lnTo>
                    <a:pt x="7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822825" y="2509838"/>
              <a:ext cx="280988" cy="479425"/>
            </a:xfrm>
            <a:custGeom>
              <a:avLst/>
              <a:gdLst>
                <a:gd name="T0" fmla="*/ 22 w 177"/>
                <a:gd name="T1" fmla="*/ 0 h 302"/>
                <a:gd name="T2" fmla="*/ 57 w 177"/>
                <a:gd name="T3" fmla="*/ 2 h 302"/>
                <a:gd name="T4" fmla="*/ 88 w 177"/>
                <a:gd name="T5" fmla="*/ 12 h 302"/>
                <a:gd name="T6" fmla="*/ 115 w 177"/>
                <a:gd name="T7" fmla="*/ 29 h 302"/>
                <a:gd name="T8" fmla="*/ 139 w 177"/>
                <a:gd name="T9" fmla="*/ 56 h 302"/>
                <a:gd name="T10" fmla="*/ 158 w 177"/>
                <a:gd name="T11" fmla="*/ 88 h 302"/>
                <a:gd name="T12" fmla="*/ 171 w 177"/>
                <a:gd name="T13" fmla="*/ 126 h 302"/>
                <a:gd name="T14" fmla="*/ 177 w 177"/>
                <a:gd name="T15" fmla="*/ 171 h 302"/>
                <a:gd name="T16" fmla="*/ 177 w 177"/>
                <a:gd name="T17" fmla="*/ 219 h 302"/>
                <a:gd name="T18" fmla="*/ 175 w 177"/>
                <a:gd name="T19" fmla="*/ 223 h 302"/>
                <a:gd name="T20" fmla="*/ 172 w 177"/>
                <a:gd name="T21" fmla="*/ 233 h 302"/>
                <a:gd name="T22" fmla="*/ 166 w 177"/>
                <a:gd name="T23" fmla="*/ 248 h 302"/>
                <a:gd name="T24" fmla="*/ 159 w 177"/>
                <a:gd name="T25" fmla="*/ 266 h 302"/>
                <a:gd name="T26" fmla="*/ 152 w 177"/>
                <a:gd name="T27" fmla="*/ 282 h 302"/>
                <a:gd name="T28" fmla="*/ 143 w 177"/>
                <a:gd name="T29" fmla="*/ 295 h 302"/>
                <a:gd name="T30" fmla="*/ 133 w 177"/>
                <a:gd name="T31" fmla="*/ 302 h 302"/>
                <a:gd name="T32" fmla="*/ 124 w 177"/>
                <a:gd name="T33" fmla="*/ 302 h 302"/>
                <a:gd name="T34" fmla="*/ 114 w 177"/>
                <a:gd name="T35" fmla="*/ 296 h 302"/>
                <a:gd name="T36" fmla="*/ 105 w 177"/>
                <a:gd name="T37" fmla="*/ 287 h 302"/>
                <a:gd name="T38" fmla="*/ 97 w 177"/>
                <a:gd name="T39" fmla="*/ 279 h 302"/>
                <a:gd name="T40" fmla="*/ 91 w 177"/>
                <a:gd name="T41" fmla="*/ 267 h 302"/>
                <a:gd name="T42" fmla="*/ 88 w 177"/>
                <a:gd name="T43" fmla="*/ 255 h 302"/>
                <a:gd name="T44" fmla="*/ 88 w 177"/>
                <a:gd name="T45" fmla="*/ 239 h 302"/>
                <a:gd name="T46" fmla="*/ 94 w 177"/>
                <a:gd name="T47" fmla="*/ 222 h 302"/>
                <a:gd name="T48" fmla="*/ 104 w 177"/>
                <a:gd name="T49" fmla="*/ 203 h 302"/>
                <a:gd name="T50" fmla="*/ 105 w 177"/>
                <a:gd name="T51" fmla="*/ 200 h 302"/>
                <a:gd name="T52" fmla="*/ 107 w 177"/>
                <a:gd name="T53" fmla="*/ 197 h 302"/>
                <a:gd name="T54" fmla="*/ 108 w 177"/>
                <a:gd name="T55" fmla="*/ 196 h 302"/>
                <a:gd name="T56" fmla="*/ 110 w 177"/>
                <a:gd name="T57" fmla="*/ 193 h 302"/>
                <a:gd name="T58" fmla="*/ 121 w 177"/>
                <a:gd name="T59" fmla="*/ 171 h 302"/>
                <a:gd name="T60" fmla="*/ 129 w 177"/>
                <a:gd name="T61" fmla="*/ 149 h 302"/>
                <a:gd name="T62" fmla="*/ 130 w 177"/>
                <a:gd name="T63" fmla="*/ 127 h 302"/>
                <a:gd name="T64" fmla="*/ 127 w 177"/>
                <a:gd name="T65" fmla="*/ 105 h 302"/>
                <a:gd name="T66" fmla="*/ 118 w 177"/>
                <a:gd name="T67" fmla="*/ 85 h 302"/>
                <a:gd name="T68" fmla="*/ 102 w 177"/>
                <a:gd name="T69" fmla="*/ 67 h 302"/>
                <a:gd name="T70" fmla="*/ 79 w 177"/>
                <a:gd name="T71" fmla="*/ 50 h 302"/>
                <a:gd name="T72" fmla="*/ 48 w 177"/>
                <a:gd name="T73" fmla="*/ 37 h 302"/>
                <a:gd name="T74" fmla="*/ 47 w 177"/>
                <a:gd name="T75" fmla="*/ 35 h 302"/>
                <a:gd name="T76" fmla="*/ 46 w 177"/>
                <a:gd name="T77" fmla="*/ 35 h 302"/>
                <a:gd name="T78" fmla="*/ 43 w 177"/>
                <a:gd name="T79" fmla="*/ 35 h 302"/>
                <a:gd name="T80" fmla="*/ 41 w 177"/>
                <a:gd name="T81" fmla="*/ 34 h 302"/>
                <a:gd name="T82" fmla="*/ 37 w 177"/>
                <a:gd name="T83" fmla="*/ 32 h 302"/>
                <a:gd name="T84" fmla="*/ 29 w 177"/>
                <a:gd name="T85" fmla="*/ 29 h 302"/>
                <a:gd name="T86" fmla="*/ 18 w 177"/>
                <a:gd name="T87" fmla="*/ 25 h 302"/>
                <a:gd name="T88" fmla="*/ 9 w 177"/>
                <a:gd name="T89" fmla="*/ 19 h 302"/>
                <a:gd name="T90" fmla="*/ 2 w 177"/>
                <a:gd name="T91" fmla="*/ 13 h 302"/>
                <a:gd name="T92" fmla="*/ 0 w 177"/>
                <a:gd name="T93" fmla="*/ 9 h 302"/>
                <a:gd name="T94" fmla="*/ 6 w 177"/>
                <a:gd name="T95" fmla="*/ 3 h 302"/>
                <a:gd name="T96" fmla="*/ 22 w 177"/>
                <a:gd name="T9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302">
                  <a:moveTo>
                    <a:pt x="22" y="0"/>
                  </a:moveTo>
                  <a:lnTo>
                    <a:pt x="57" y="2"/>
                  </a:lnTo>
                  <a:lnTo>
                    <a:pt x="88" y="12"/>
                  </a:lnTo>
                  <a:lnTo>
                    <a:pt x="115" y="29"/>
                  </a:lnTo>
                  <a:lnTo>
                    <a:pt x="139" y="56"/>
                  </a:lnTo>
                  <a:lnTo>
                    <a:pt x="158" y="88"/>
                  </a:lnTo>
                  <a:lnTo>
                    <a:pt x="171" y="126"/>
                  </a:lnTo>
                  <a:lnTo>
                    <a:pt x="177" y="171"/>
                  </a:lnTo>
                  <a:lnTo>
                    <a:pt x="177" y="219"/>
                  </a:lnTo>
                  <a:lnTo>
                    <a:pt x="175" y="223"/>
                  </a:lnTo>
                  <a:lnTo>
                    <a:pt x="172" y="233"/>
                  </a:lnTo>
                  <a:lnTo>
                    <a:pt x="166" y="248"/>
                  </a:lnTo>
                  <a:lnTo>
                    <a:pt x="159" y="266"/>
                  </a:lnTo>
                  <a:lnTo>
                    <a:pt x="152" y="282"/>
                  </a:lnTo>
                  <a:lnTo>
                    <a:pt x="143" y="295"/>
                  </a:lnTo>
                  <a:lnTo>
                    <a:pt x="133" y="302"/>
                  </a:lnTo>
                  <a:lnTo>
                    <a:pt x="124" y="302"/>
                  </a:lnTo>
                  <a:lnTo>
                    <a:pt x="114" y="296"/>
                  </a:lnTo>
                  <a:lnTo>
                    <a:pt x="105" y="287"/>
                  </a:lnTo>
                  <a:lnTo>
                    <a:pt x="97" y="279"/>
                  </a:lnTo>
                  <a:lnTo>
                    <a:pt x="91" y="267"/>
                  </a:lnTo>
                  <a:lnTo>
                    <a:pt x="88" y="255"/>
                  </a:lnTo>
                  <a:lnTo>
                    <a:pt x="88" y="239"/>
                  </a:lnTo>
                  <a:lnTo>
                    <a:pt x="94" y="222"/>
                  </a:lnTo>
                  <a:lnTo>
                    <a:pt x="104" y="203"/>
                  </a:lnTo>
                  <a:lnTo>
                    <a:pt x="105" y="200"/>
                  </a:lnTo>
                  <a:lnTo>
                    <a:pt x="107" y="197"/>
                  </a:lnTo>
                  <a:lnTo>
                    <a:pt x="108" y="196"/>
                  </a:lnTo>
                  <a:lnTo>
                    <a:pt x="110" y="193"/>
                  </a:lnTo>
                  <a:lnTo>
                    <a:pt x="121" y="171"/>
                  </a:lnTo>
                  <a:lnTo>
                    <a:pt x="129" y="149"/>
                  </a:lnTo>
                  <a:lnTo>
                    <a:pt x="130" y="127"/>
                  </a:lnTo>
                  <a:lnTo>
                    <a:pt x="127" y="105"/>
                  </a:lnTo>
                  <a:lnTo>
                    <a:pt x="118" y="85"/>
                  </a:lnTo>
                  <a:lnTo>
                    <a:pt x="102" y="67"/>
                  </a:lnTo>
                  <a:lnTo>
                    <a:pt x="79" y="50"/>
                  </a:lnTo>
                  <a:lnTo>
                    <a:pt x="48" y="37"/>
                  </a:lnTo>
                  <a:lnTo>
                    <a:pt x="47" y="35"/>
                  </a:lnTo>
                  <a:lnTo>
                    <a:pt x="46" y="35"/>
                  </a:lnTo>
                  <a:lnTo>
                    <a:pt x="43" y="35"/>
                  </a:lnTo>
                  <a:lnTo>
                    <a:pt x="41" y="34"/>
                  </a:lnTo>
                  <a:lnTo>
                    <a:pt x="37" y="32"/>
                  </a:lnTo>
                  <a:lnTo>
                    <a:pt x="29" y="29"/>
                  </a:lnTo>
                  <a:lnTo>
                    <a:pt x="18" y="25"/>
                  </a:lnTo>
                  <a:lnTo>
                    <a:pt x="9" y="1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6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B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846638" y="2517775"/>
              <a:ext cx="249238" cy="461962"/>
            </a:xfrm>
            <a:custGeom>
              <a:avLst/>
              <a:gdLst>
                <a:gd name="T0" fmla="*/ 39 w 157"/>
                <a:gd name="T1" fmla="*/ 30 h 291"/>
                <a:gd name="T2" fmla="*/ 36 w 157"/>
                <a:gd name="T3" fmla="*/ 29 h 291"/>
                <a:gd name="T4" fmla="*/ 29 w 157"/>
                <a:gd name="T5" fmla="*/ 26 h 291"/>
                <a:gd name="T6" fmla="*/ 19 w 157"/>
                <a:gd name="T7" fmla="*/ 22 h 291"/>
                <a:gd name="T8" fmla="*/ 9 w 157"/>
                <a:gd name="T9" fmla="*/ 17 h 291"/>
                <a:gd name="T10" fmla="*/ 1 w 157"/>
                <a:gd name="T11" fmla="*/ 11 h 291"/>
                <a:gd name="T12" fmla="*/ 0 w 157"/>
                <a:gd name="T13" fmla="*/ 7 h 291"/>
                <a:gd name="T14" fmla="*/ 4 w 157"/>
                <a:gd name="T15" fmla="*/ 3 h 291"/>
                <a:gd name="T16" fmla="*/ 19 w 157"/>
                <a:gd name="T17" fmla="*/ 0 h 291"/>
                <a:gd name="T18" fmla="*/ 49 w 157"/>
                <a:gd name="T19" fmla="*/ 1 h 291"/>
                <a:gd name="T20" fmla="*/ 77 w 157"/>
                <a:gd name="T21" fmla="*/ 10 h 291"/>
                <a:gd name="T22" fmla="*/ 102 w 157"/>
                <a:gd name="T23" fmla="*/ 29 h 291"/>
                <a:gd name="T24" fmla="*/ 124 w 157"/>
                <a:gd name="T25" fmla="*/ 54 h 291"/>
                <a:gd name="T26" fmla="*/ 140 w 157"/>
                <a:gd name="T27" fmla="*/ 84 h 291"/>
                <a:gd name="T28" fmla="*/ 151 w 157"/>
                <a:gd name="T29" fmla="*/ 122 h 291"/>
                <a:gd name="T30" fmla="*/ 157 w 157"/>
                <a:gd name="T31" fmla="*/ 164 h 291"/>
                <a:gd name="T32" fmla="*/ 157 w 157"/>
                <a:gd name="T33" fmla="*/ 212 h 291"/>
                <a:gd name="T34" fmla="*/ 156 w 157"/>
                <a:gd name="T35" fmla="*/ 217 h 291"/>
                <a:gd name="T36" fmla="*/ 153 w 157"/>
                <a:gd name="T37" fmla="*/ 227 h 291"/>
                <a:gd name="T38" fmla="*/ 149 w 157"/>
                <a:gd name="T39" fmla="*/ 240 h 291"/>
                <a:gd name="T40" fmla="*/ 143 w 157"/>
                <a:gd name="T41" fmla="*/ 256 h 291"/>
                <a:gd name="T42" fmla="*/ 135 w 157"/>
                <a:gd name="T43" fmla="*/ 272 h 291"/>
                <a:gd name="T44" fmla="*/ 128 w 157"/>
                <a:gd name="T45" fmla="*/ 284 h 291"/>
                <a:gd name="T46" fmla="*/ 119 w 157"/>
                <a:gd name="T47" fmla="*/ 291 h 291"/>
                <a:gd name="T48" fmla="*/ 111 w 157"/>
                <a:gd name="T49" fmla="*/ 291 h 291"/>
                <a:gd name="T50" fmla="*/ 102 w 157"/>
                <a:gd name="T51" fmla="*/ 285 h 291"/>
                <a:gd name="T52" fmla="*/ 93 w 157"/>
                <a:gd name="T53" fmla="*/ 278 h 291"/>
                <a:gd name="T54" fmla="*/ 86 w 157"/>
                <a:gd name="T55" fmla="*/ 269 h 291"/>
                <a:gd name="T56" fmla="*/ 82 w 157"/>
                <a:gd name="T57" fmla="*/ 259 h 291"/>
                <a:gd name="T58" fmla="*/ 79 w 157"/>
                <a:gd name="T59" fmla="*/ 246 h 291"/>
                <a:gd name="T60" fmla="*/ 80 w 157"/>
                <a:gd name="T61" fmla="*/ 231 h 291"/>
                <a:gd name="T62" fmla="*/ 86 w 157"/>
                <a:gd name="T63" fmla="*/ 214 h 291"/>
                <a:gd name="T64" fmla="*/ 96 w 157"/>
                <a:gd name="T65" fmla="*/ 195 h 291"/>
                <a:gd name="T66" fmla="*/ 108 w 157"/>
                <a:gd name="T67" fmla="*/ 173 h 291"/>
                <a:gd name="T68" fmla="*/ 116 w 157"/>
                <a:gd name="T69" fmla="*/ 150 h 291"/>
                <a:gd name="T70" fmla="*/ 119 w 157"/>
                <a:gd name="T71" fmla="*/ 125 h 291"/>
                <a:gd name="T72" fmla="*/ 118 w 157"/>
                <a:gd name="T73" fmla="*/ 102 h 291"/>
                <a:gd name="T74" fmla="*/ 109 w 157"/>
                <a:gd name="T75" fmla="*/ 80 h 291"/>
                <a:gd name="T76" fmla="*/ 93 w 157"/>
                <a:gd name="T77" fmla="*/ 61 h 291"/>
                <a:gd name="T78" fmla="*/ 71 w 157"/>
                <a:gd name="T79" fmla="*/ 43 h 291"/>
                <a:gd name="T80" fmla="*/ 39 w 157"/>
                <a:gd name="T81" fmla="*/ 3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291">
                  <a:moveTo>
                    <a:pt x="39" y="30"/>
                  </a:moveTo>
                  <a:lnTo>
                    <a:pt x="36" y="29"/>
                  </a:lnTo>
                  <a:lnTo>
                    <a:pt x="29" y="26"/>
                  </a:lnTo>
                  <a:lnTo>
                    <a:pt x="19" y="22"/>
                  </a:lnTo>
                  <a:lnTo>
                    <a:pt x="9" y="17"/>
                  </a:lnTo>
                  <a:lnTo>
                    <a:pt x="1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9" y="0"/>
                  </a:lnTo>
                  <a:lnTo>
                    <a:pt x="49" y="1"/>
                  </a:lnTo>
                  <a:lnTo>
                    <a:pt x="77" y="10"/>
                  </a:lnTo>
                  <a:lnTo>
                    <a:pt x="102" y="29"/>
                  </a:lnTo>
                  <a:lnTo>
                    <a:pt x="124" y="54"/>
                  </a:lnTo>
                  <a:lnTo>
                    <a:pt x="140" y="84"/>
                  </a:lnTo>
                  <a:lnTo>
                    <a:pt x="151" y="122"/>
                  </a:lnTo>
                  <a:lnTo>
                    <a:pt x="157" y="164"/>
                  </a:lnTo>
                  <a:lnTo>
                    <a:pt x="157" y="212"/>
                  </a:lnTo>
                  <a:lnTo>
                    <a:pt x="156" y="217"/>
                  </a:lnTo>
                  <a:lnTo>
                    <a:pt x="153" y="227"/>
                  </a:lnTo>
                  <a:lnTo>
                    <a:pt x="149" y="240"/>
                  </a:lnTo>
                  <a:lnTo>
                    <a:pt x="143" y="256"/>
                  </a:lnTo>
                  <a:lnTo>
                    <a:pt x="135" y="272"/>
                  </a:lnTo>
                  <a:lnTo>
                    <a:pt x="128" y="284"/>
                  </a:lnTo>
                  <a:lnTo>
                    <a:pt x="119" y="291"/>
                  </a:lnTo>
                  <a:lnTo>
                    <a:pt x="111" y="291"/>
                  </a:lnTo>
                  <a:lnTo>
                    <a:pt x="102" y="285"/>
                  </a:lnTo>
                  <a:lnTo>
                    <a:pt x="93" y="278"/>
                  </a:lnTo>
                  <a:lnTo>
                    <a:pt x="86" y="269"/>
                  </a:lnTo>
                  <a:lnTo>
                    <a:pt x="82" y="259"/>
                  </a:lnTo>
                  <a:lnTo>
                    <a:pt x="79" y="246"/>
                  </a:lnTo>
                  <a:lnTo>
                    <a:pt x="80" y="231"/>
                  </a:lnTo>
                  <a:lnTo>
                    <a:pt x="86" y="214"/>
                  </a:lnTo>
                  <a:lnTo>
                    <a:pt x="96" y="195"/>
                  </a:lnTo>
                  <a:lnTo>
                    <a:pt x="108" y="173"/>
                  </a:lnTo>
                  <a:lnTo>
                    <a:pt x="116" y="150"/>
                  </a:lnTo>
                  <a:lnTo>
                    <a:pt x="119" y="125"/>
                  </a:lnTo>
                  <a:lnTo>
                    <a:pt x="118" y="102"/>
                  </a:lnTo>
                  <a:lnTo>
                    <a:pt x="109" y="80"/>
                  </a:lnTo>
                  <a:lnTo>
                    <a:pt x="93" y="61"/>
                  </a:lnTo>
                  <a:lnTo>
                    <a:pt x="71" y="43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89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154238" y="4394200"/>
              <a:ext cx="293688" cy="387350"/>
            </a:xfrm>
            <a:custGeom>
              <a:avLst/>
              <a:gdLst>
                <a:gd name="T0" fmla="*/ 126 w 185"/>
                <a:gd name="T1" fmla="*/ 0 h 244"/>
                <a:gd name="T2" fmla="*/ 126 w 185"/>
                <a:gd name="T3" fmla="*/ 4 h 244"/>
                <a:gd name="T4" fmla="*/ 128 w 185"/>
                <a:gd name="T5" fmla="*/ 16 h 244"/>
                <a:gd name="T6" fmla="*/ 126 w 185"/>
                <a:gd name="T7" fmla="*/ 33 h 244"/>
                <a:gd name="T8" fmla="*/ 119 w 185"/>
                <a:gd name="T9" fmla="*/ 55 h 244"/>
                <a:gd name="T10" fmla="*/ 106 w 185"/>
                <a:gd name="T11" fmla="*/ 78 h 244"/>
                <a:gd name="T12" fmla="*/ 83 w 185"/>
                <a:gd name="T13" fmla="*/ 102 h 244"/>
                <a:gd name="T14" fmla="*/ 48 w 185"/>
                <a:gd name="T15" fmla="*/ 123 h 244"/>
                <a:gd name="T16" fmla="*/ 0 w 185"/>
                <a:gd name="T17" fmla="*/ 141 h 244"/>
                <a:gd name="T18" fmla="*/ 78 w 185"/>
                <a:gd name="T19" fmla="*/ 244 h 244"/>
                <a:gd name="T20" fmla="*/ 84 w 185"/>
                <a:gd name="T21" fmla="*/ 243 h 244"/>
                <a:gd name="T22" fmla="*/ 100 w 185"/>
                <a:gd name="T23" fmla="*/ 237 h 244"/>
                <a:gd name="T24" fmla="*/ 121 w 185"/>
                <a:gd name="T25" fmla="*/ 225 h 244"/>
                <a:gd name="T26" fmla="*/ 144 w 185"/>
                <a:gd name="T27" fmla="*/ 207 h 244"/>
                <a:gd name="T28" fmla="*/ 164 w 185"/>
                <a:gd name="T29" fmla="*/ 180 h 244"/>
                <a:gd name="T30" fmla="*/ 180 w 185"/>
                <a:gd name="T31" fmla="*/ 142 h 244"/>
                <a:gd name="T32" fmla="*/ 185 w 185"/>
                <a:gd name="T33" fmla="*/ 96 h 244"/>
                <a:gd name="T34" fmla="*/ 177 w 185"/>
                <a:gd name="T35" fmla="*/ 35 h 244"/>
                <a:gd name="T36" fmla="*/ 126 w 185"/>
                <a:gd name="T3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244">
                  <a:moveTo>
                    <a:pt x="126" y="0"/>
                  </a:moveTo>
                  <a:lnTo>
                    <a:pt x="126" y="4"/>
                  </a:lnTo>
                  <a:lnTo>
                    <a:pt x="128" y="16"/>
                  </a:lnTo>
                  <a:lnTo>
                    <a:pt x="126" y="33"/>
                  </a:lnTo>
                  <a:lnTo>
                    <a:pt x="119" y="55"/>
                  </a:lnTo>
                  <a:lnTo>
                    <a:pt x="106" y="78"/>
                  </a:lnTo>
                  <a:lnTo>
                    <a:pt x="83" y="102"/>
                  </a:lnTo>
                  <a:lnTo>
                    <a:pt x="48" y="123"/>
                  </a:lnTo>
                  <a:lnTo>
                    <a:pt x="0" y="141"/>
                  </a:lnTo>
                  <a:lnTo>
                    <a:pt x="78" y="244"/>
                  </a:lnTo>
                  <a:lnTo>
                    <a:pt x="84" y="243"/>
                  </a:lnTo>
                  <a:lnTo>
                    <a:pt x="100" y="237"/>
                  </a:lnTo>
                  <a:lnTo>
                    <a:pt x="121" y="225"/>
                  </a:lnTo>
                  <a:lnTo>
                    <a:pt x="144" y="207"/>
                  </a:lnTo>
                  <a:lnTo>
                    <a:pt x="164" y="180"/>
                  </a:lnTo>
                  <a:lnTo>
                    <a:pt x="180" y="142"/>
                  </a:lnTo>
                  <a:lnTo>
                    <a:pt x="185" y="96"/>
                  </a:lnTo>
                  <a:lnTo>
                    <a:pt x="177" y="3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578225" y="4795838"/>
              <a:ext cx="307975" cy="423862"/>
            </a:xfrm>
            <a:custGeom>
              <a:avLst/>
              <a:gdLst>
                <a:gd name="T0" fmla="*/ 126 w 194"/>
                <a:gd name="T1" fmla="*/ 0 h 267"/>
                <a:gd name="T2" fmla="*/ 126 w 194"/>
                <a:gd name="T3" fmla="*/ 7 h 267"/>
                <a:gd name="T4" fmla="*/ 124 w 194"/>
                <a:gd name="T5" fmla="*/ 26 h 267"/>
                <a:gd name="T6" fmla="*/ 121 w 194"/>
                <a:gd name="T7" fmla="*/ 56 h 267"/>
                <a:gd name="T8" fmla="*/ 113 w 194"/>
                <a:gd name="T9" fmla="*/ 88 h 267"/>
                <a:gd name="T10" fmla="*/ 98 w 194"/>
                <a:gd name="T11" fmla="*/ 121 h 267"/>
                <a:gd name="T12" fmla="*/ 76 w 194"/>
                <a:gd name="T13" fmla="*/ 153 h 267"/>
                <a:gd name="T14" fmla="*/ 44 w 194"/>
                <a:gd name="T15" fmla="*/ 176 h 267"/>
                <a:gd name="T16" fmla="*/ 0 w 194"/>
                <a:gd name="T17" fmla="*/ 191 h 267"/>
                <a:gd name="T18" fmla="*/ 50 w 194"/>
                <a:gd name="T19" fmla="*/ 267 h 267"/>
                <a:gd name="T20" fmla="*/ 56 w 194"/>
                <a:gd name="T21" fmla="*/ 264 h 267"/>
                <a:gd name="T22" fmla="*/ 72 w 194"/>
                <a:gd name="T23" fmla="*/ 257 h 267"/>
                <a:gd name="T24" fmla="*/ 94 w 194"/>
                <a:gd name="T25" fmla="*/ 242 h 267"/>
                <a:gd name="T26" fmla="*/ 118 w 194"/>
                <a:gd name="T27" fmla="*/ 222 h 267"/>
                <a:gd name="T28" fmla="*/ 145 w 194"/>
                <a:gd name="T29" fmla="*/ 195 h 267"/>
                <a:gd name="T30" fmla="*/ 168 w 194"/>
                <a:gd name="T31" fmla="*/ 162 h 267"/>
                <a:gd name="T32" fmla="*/ 185 w 194"/>
                <a:gd name="T33" fmla="*/ 121 h 267"/>
                <a:gd name="T34" fmla="*/ 194 w 194"/>
                <a:gd name="T35" fmla="*/ 73 h 267"/>
                <a:gd name="T36" fmla="*/ 126 w 194"/>
                <a:gd name="T3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267">
                  <a:moveTo>
                    <a:pt x="126" y="0"/>
                  </a:moveTo>
                  <a:lnTo>
                    <a:pt x="126" y="7"/>
                  </a:lnTo>
                  <a:lnTo>
                    <a:pt x="124" y="26"/>
                  </a:lnTo>
                  <a:lnTo>
                    <a:pt x="121" y="56"/>
                  </a:lnTo>
                  <a:lnTo>
                    <a:pt x="113" y="88"/>
                  </a:lnTo>
                  <a:lnTo>
                    <a:pt x="98" y="121"/>
                  </a:lnTo>
                  <a:lnTo>
                    <a:pt x="76" y="153"/>
                  </a:lnTo>
                  <a:lnTo>
                    <a:pt x="44" y="176"/>
                  </a:lnTo>
                  <a:lnTo>
                    <a:pt x="0" y="191"/>
                  </a:lnTo>
                  <a:lnTo>
                    <a:pt x="50" y="267"/>
                  </a:lnTo>
                  <a:lnTo>
                    <a:pt x="56" y="264"/>
                  </a:lnTo>
                  <a:lnTo>
                    <a:pt x="72" y="257"/>
                  </a:lnTo>
                  <a:lnTo>
                    <a:pt x="94" y="242"/>
                  </a:lnTo>
                  <a:lnTo>
                    <a:pt x="118" y="222"/>
                  </a:lnTo>
                  <a:lnTo>
                    <a:pt x="145" y="195"/>
                  </a:lnTo>
                  <a:lnTo>
                    <a:pt x="168" y="162"/>
                  </a:lnTo>
                  <a:lnTo>
                    <a:pt x="185" y="121"/>
                  </a:lnTo>
                  <a:lnTo>
                    <a:pt x="194" y="7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4000500" y="3605213"/>
              <a:ext cx="954088" cy="1357312"/>
            </a:xfrm>
            <a:custGeom>
              <a:avLst/>
              <a:gdLst>
                <a:gd name="T0" fmla="*/ 601 w 601"/>
                <a:gd name="T1" fmla="*/ 0 h 855"/>
                <a:gd name="T2" fmla="*/ 597 w 601"/>
                <a:gd name="T3" fmla="*/ 3 h 855"/>
                <a:gd name="T4" fmla="*/ 584 w 601"/>
                <a:gd name="T5" fmla="*/ 10 h 855"/>
                <a:gd name="T6" fmla="*/ 564 w 601"/>
                <a:gd name="T7" fmla="*/ 23 h 855"/>
                <a:gd name="T8" fmla="*/ 537 w 601"/>
                <a:gd name="T9" fmla="*/ 42 h 855"/>
                <a:gd name="T10" fmla="*/ 504 w 601"/>
                <a:gd name="T11" fmla="*/ 68 h 855"/>
                <a:gd name="T12" fmla="*/ 467 w 601"/>
                <a:gd name="T13" fmla="*/ 100 h 855"/>
                <a:gd name="T14" fmla="*/ 428 w 601"/>
                <a:gd name="T15" fmla="*/ 138 h 855"/>
                <a:gd name="T16" fmla="*/ 384 w 601"/>
                <a:gd name="T17" fmla="*/ 185 h 855"/>
                <a:gd name="T18" fmla="*/ 341 w 601"/>
                <a:gd name="T19" fmla="*/ 239 h 855"/>
                <a:gd name="T20" fmla="*/ 295 w 601"/>
                <a:gd name="T21" fmla="*/ 300 h 855"/>
                <a:gd name="T22" fmla="*/ 250 w 601"/>
                <a:gd name="T23" fmla="*/ 370 h 855"/>
                <a:gd name="T24" fmla="*/ 208 w 601"/>
                <a:gd name="T25" fmla="*/ 448 h 855"/>
                <a:gd name="T26" fmla="*/ 167 w 601"/>
                <a:gd name="T27" fmla="*/ 536 h 855"/>
                <a:gd name="T28" fmla="*/ 129 w 601"/>
                <a:gd name="T29" fmla="*/ 632 h 855"/>
                <a:gd name="T30" fmla="*/ 96 w 601"/>
                <a:gd name="T31" fmla="*/ 738 h 855"/>
                <a:gd name="T32" fmla="*/ 68 w 601"/>
                <a:gd name="T33" fmla="*/ 855 h 855"/>
                <a:gd name="T34" fmla="*/ 0 w 601"/>
                <a:gd name="T35" fmla="*/ 725 h 855"/>
                <a:gd name="T36" fmla="*/ 0 w 601"/>
                <a:gd name="T37" fmla="*/ 721 h 855"/>
                <a:gd name="T38" fmla="*/ 0 w 601"/>
                <a:gd name="T39" fmla="*/ 706 h 855"/>
                <a:gd name="T40" fmla="*/ 0 w 601"/>
                <a:gd name="T41" fmla="*/ 685 h 855"/>
                <a:gd name="T42" fmla="*/ 1 w 601"/>
                <a:gd name="T43" fmla="*/ 655 h 855"/>
                <a:gd name="T44" fmla="*/ 4 w 601"/>
                <a:gd name="T45" fmla="*/ 619 h 855"/>
                <a:gd name="T46" fmla="*/ 8 w 601"/>
                <a:gd name="T47" fmla="*/ 578 h 855"/>
                <a:gd name="T48" fmla="*/ 16 w 601"/>
                <a:gd name="T49" fmla="*/ 532 h 855"/>
                <a:gd name="T50" fmla="*/ 26 w 601"/>
                <a:gd name="T51" fmla="*/ 481 h 855"/>
                <a:gd name="T52" fmla="*/ 39 w 601"/>
                <a:gd name="T53" fmla="*/ 428 h 855"/>
                <a:gd name="T54" fmla="*/ 56 w 601"/>
                <a:gd name="T55" fmla="*/ 373 h 855"/>
                <a:gd name="T56" fmla="*/ 78 w 601"/>
                <a:gd name="T57" fmla="*/ 314 h 855"/>
                <a:gd name="T58" fmla="*/ 104 w 601"/>
                <a:gd name="T59" fmla="*/ 258 h 855"/>
                <a:gd name="T60" fmla="*/ 137 w 601"/>
                <a:gd name="T61" fmla="*/ 201 h 855"/>
                <a:gd name="T62" fmla="*/ 174 w 601"/>
                <a:gd name="T63" fmla="*/ 144 h 855"/>
                <a:gd name="T64" fmla="*/ 217 w 601"/>
                <a:gd name="T65" fmla="*/ 90 h 855"/>
                <a:gd name="T66" fmla="*/ 268 w 601"/>
                <a:gd name="T67" fmla="*/ 39 h 855"/>
                <a:gd name="T68" fmla="*/ 268 w 601"/>
                <a:gd name="T69" fmla="*/ 40 h 855"/>
                <a:gd name="T70" fmla="*/ 268 w 601"/>
                <a:gd name="T71" fmla="*/ 45 h 855"/>
                <a:gd name="T72" fmla="*/ 268 w 601"/>
                <a:gd name="T73" fmla="*/ 52 h 855"/>
                <a:gd name="T74" fmla="*/ 269 w 601"/>
                <a:gd name="T75" fmla="*/ 59 h 855"/>
                <a:gd name="T76" fmla="*/ 272 w 601"/>
                <a:gd name="T77" fmla="*/ 68 h 855"/>
                <a:gd name="T78" fmla="*/ 278 w 601"/>
                <a:gd name="T79" fmla="*/ 77 h 855"/>
                <a:gd name="T80" fmla="*/ 285 w 601"/>
                <a:gd name="T81" fmla="*/ 84 h 855"/>
                <a:gd name="T82" fmla="*/ 298 w 601"/>
                <a:gd name="T83" fmla="*/ 90 h 855"/>
                <a:gd name="T84" fmla="*/ 314 w 601"/>
                <a:gd name="T85" fmla="*/ 94 h 855"/>
                <a:gd name="T86" fmla="*/ 336 w 601"/>
                <a:gd name="T87" fmla="*/ 96 h 855"/>
                <a:gd name="T88" fmla="*/ 362 w 601"/>
                <a:gd name="T89" fmla="*/ 93 h 855"/>
                <a:gd name="T90" fmla="*/ 396 w 601"/>
                <a:gd name="T91" fmla="*/ 86 h 855"/>
                <a:gd name="T92" fmla="*/ 435 w 601"/>
                <a:gd name="T93" fmla="*/ 74 h 855"/>
                <a:gd name="T94" fmla="*/ 482 w 601"/>
                <a:gd name="T95" fmla="*/ 55 h 855"/>
                <a:gd name="T96" fmla="*/ 537 w 601"/>
                <a:gd name="T97" fmla="*/ 32 h 855"/>
                <a:gd name="T98" fmla="*/ 601 w 601"/>
                <a:gd name="T9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1" h="855">
                  <a:moveTo>
                    <a:pt x="601" y="0"/>
                  </a:moveTo>
                  <a:lnTo>
                    <a:pt x="597" y="3"/>
                  </a:lnTo>
                  <a:lnTo>
                    <a:pt x="584" y="10"/>
                  </a:lnTo>
                  <a:lnTo>
                    <a:pt x="564" y="23"/>
                  </a:lnTo>
                  <a:lnTo>
                    <a:pt x="537" y="42"/>
                  </a:lnTo>
                  <a:lnTo>
                    <a:pt x="504" y="68"/>
                  </a:lnTo>
                  <a:lnTo>
                    <a:pt x="467" y="100"/>
                  </a:lnTo>
                  <a:lnTo>
                    <a:pt x="428" y="138"/>
                  </a:lnTo>
                  <a:lnTo>
                    <a:pt x="384" y="185"/>
                  </a:lnTo>
                  <a:lnTo>
                    <a:pt x="341" y="239"/>
                  </a:lnTo>
                  <a:lnTo>
                    <a:pt x="295" y="300"/>
                  </a:lnTo>
                  <a:lnTo>
                    <a:pt x="250" y="370"/>
                  </a:lnTo>
                  <a:lnTo>
                    <a:pt x="208" y="448"/>
                  </a:lnTo>
                  <a:lnTo>
                    <a:pt x="167" y="536"/>
                  </a:lnTo>
                  <a:lnTo>
                    <a:pt x="129" y="632"/>
                  </a:lnTo>
                  <a:lnTo>
                    <a:pt x="96" y="738"/>
                  </a:lnTo>
                  <a:lnTo>
                    <a:pt x="68" y="855"/>
                  </a:lnTo>
                  <a:lnTo>
                    <a:pt x="0" y="725"/>
                  </a:lnTo>
                  <a:lnTo>
                    <a:pt x="0" y="721"/>
                  </a:lnTo>
                  <a:lnTo>
                    <a:pt x="0" y="706"/>
                  </a:lnTo>
                  <a:lnTo>
                    <a:pt x="0" y="685"/>
                  </a:lnTo>
                  <a:lnTo>
                    <a:pt x="1" y="655"/>
                  </a:lnTo>
                  <a:lnTo>
                    <a:pt x="4" y="619"/>
                  </a:lnTo>
                  <a:lnTo>
                    <a:pt x="8" y="578"/>
                  </a:lnTo>
                  <a:lnTo>
                    <a:pt x="16" y="532"/>
                  </a:lnTo>
                  <a:lnTo>
                    <a:pt x="26" y="481"/>
                  </a:lnTo>
                  <a:lnTo>
                    <a:pt x="39" y="428"/>
                  </a:lnTo>
                  <a:lnTo>
                    <a:pt x="56" y="373"/>
                  </a:lnTo>
                  <a:lnTo>
                    <a:pt x="78" y="314"/>
                  </a:lnTo>
                  <a:lnTo>
                    <a:pt x="104" y="258"/>
                  </a:lnTo>
                  <a:lnTo>
                    <a:pt x="137" y="201"/>
                  </a:lnTo>
                  <a:lnTo>
                    <a:pt x="174" y="144"/>
                  </a:lnTo>
                  <a:lnTo>
                    <a:pt x="217" y="90"/>
                  </a:lnTo>
                  <a:lnTo>
                    <a:pt x="268" y="39"/>
                  </a:lnTo>
                  <a:lnTo>
                    <a:pt x="268" y="40"/>
                  </a:lnTo>
                  <a:lnTo>
                    <a:pt x="268" y="45"/>
                  </a:lnTo>
                  <a:lnTo>
                    <a:pt x="268" y="52"/>
                  </a:lnTo>
                  <a:lnTo>
                    <a:pt x="269" y="59"/>
                  </a:lnTo>
                  <a:lnTo>
                    <a:pt x="272" y="68"/>
                  </a:lnTo>
                  <a:lnTo>
                    <a:pt x="278" y="77"/>
                  </a:lnTo>
                  <a:lnTo>
                    <a:pt x="285" y="84"/>
                  </a:lnTo>
                  <a:lnTo>
                    <a:pt x="298" y="90"/>
                  </a:lnTo>
                  <a:lnTo>
                    <a:pt x="314" y="94"/>
                  </a:lnTo>
                  <a:lnTo>
                    <a:pt x="336" y="96"/>
                  </a:lnTo>
                  <a:lnTo>
                    <a:pt x="362" y="93"/>
                  </a:lnTo>
                  <a:lnTo>
                    <a:pt x="396" y="86"/>
                  </a:lnTo>
                  <a:lnTo>
                    <a:pt x="435" y="74"/>
                  </a:lnTo>
                  <a:lnTo>
                    <a:pt x="482" y="55"/>
                  </a:lnTo>
                  <a:lnTo>
                    <a:pt x="537" y="32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4183063" y="2889250"/>
              <a:ext cx="128588" cy="668337"/>
            </a:xfrm>
            <a:custGeom>
              <a:avLst/>
              <a:gdLst>
                <a:gd name="T0" fmla="*/ 65 w 81"/>
                <a:gd name="T1" fmla="*/ 0 h 421"/>
                <a:gd name="T2" fmla="*/ 46 w 81"/>
                <a:gd name="T3" fmla="*/ 16 h 421"/>
                <a:gd name="T4" fmla="*/ 32 w 81"/>
                <a:gd name="T5" fmla="*/ 34 h 421"/>
                <a:gd name="T6" fmla="*/ 19 w 81"/>
                <a:gd name="T7" fmla="*/ 54 h 421"/>
                <a:gd name="T8" fmla="*/ 10 w 81"/>
                <a:gd name="T9" fmla="*/ 78 h 421"/>
                <a:gd name="T10" fmla="*/ 4 w 81"/>
                <a:gd name="T11" fmla="*/ 101 h 421"/>
                <a:gd name="T12" fmla="*/ 0 w 81"/>
                <a:gd name="T13" fmla="*/ 124 h 421"/>
                <a:gd name="T14" fmla="*/ 0 w 81"/>
                <a:gd name="T15" fmla="*/ 149 h 421"/>
                <a:gd name="T16" fmla="*/ 3 w 81"/>
                <a:gd name="T17" fmla="*/ 172 h 421"/>
                <a:gd name="T18" fmla="*/ 6 w 81"/>
                <a:gd name="T19" fmla="*/ 184 h 421"/>
                <a:gd name="T20" fmla="*/ 8 w 81"/>
                <a:gd name="T21" fmla="*/ 196 h 421"/>
                <a:gd name="T22" fmla="*/ 11 w 81"/>
                <a:gd name="T23" fmla="*/ 209 h 421"/>
                <a:gd name="T24" fmla="*/ 17 w 81"/>
                <a:gd name="T25" fmla="*/ 219 h 421"/>
                <a:gd name="T26" fmla="*/ 27 w 81"/>
                <a:gd name="T27" fmla="*/ 236 h 421"/>
                <a:gd name="T28" fmla="*/ 35 w 81"/>
                <a:gd name="T29" fmla="*/ 255 h 421"/>
                <a:gd name="T30" fmla="*/ 40 w 81"/>
                <a:gd name="T31" fmla="*/ 274 h 421"/>
                <a:gd name="T32" fmla="*/ 43 w 81"/>
                <a:gd name="T33" fmla="*/ 295 h 421"/>
                <a:gd name="T34" fmla="*/ 49 w 81"/>
                <a:gd name="T35" fmla="*/ 325 h 421"/>
                <a:gd name="T36" fmla="*/ 58 w 81"/>
                <a:gd name="T37" fmla="*/ 357 h 421"/>
                <a:gd name="T38" fmla="*/ 68 w 81"/>
                <a:gd name="T39" fmla="*/ 389 h 421"/>
                <a:gd name="T40" fmla="*/ 75 w 81"/>
                <a:gd name="T41" fmla="*/ 420 h 421"/>
                <a:gd name="T42" fmla="*/ 77 w 81"/>
                <a:gd name="T43" fmla="*/ 421 h 421"/>
                <a:gd name="T44" fmla="*/ 78 w 81"/>
                <a:gd name="T45" fmla="*/ 420 h 421"/>
                <a:gd name="T46" fmla="*/ 80 w 81"/>
                <a:gd name="T47" fmla="*/ 419 h 421"/>
                <a:gd name="T48" fmla="*/ 81 w 81"/>
                <a:gd name="T49" fmla="*/ 417 h 421"/>
                <a:gd name="T50" fmla="*/ 80 w 81"/>
                <a:gd name="T51" fmla="*/ 394 h 421"/>
                <a:gd name="T52" fmla="*/ 77 w 81"/>
                <a:gd name="T53" fmla="*/ 372 h 421"/>
                <a:gd name="T54" fmla="*/ 74 w 81"/>
                <a:gd name="T55" fmla="*/ 350 h 421"/>
                <a:gd name="T56" fmla="*/ 70 w 81"/>
                <a:gd name="T57" fmla="*/ 328 h 421"/>
                <a:gd name="T58" fmla="*/ 67 w 81"/>
                <a:gd name="T59" fmla="*/ 315 h 421"/>
                <a:gd name="T60" fmla="*/ 64 w 81"/>
                <a:gd name="T61" fmla="*/ 302 h 421"/>
                <a:gd name="T62" fmla="*/ 62 w 81"/>
                <a:gd name="T63" fmla="*/ 290 h 421"/>
                <a:gd name="T64" fmla="*/ 62 w 81"/>
                <a:gd name="T65" fmla="*/ 277 h 421"/>
                <a:gd name="T66" fmla="*/ 62 w 81"/>
                <a:gd name="T67" fmla="*/ 266 h 421"/>
                <a:gd name="T68" fmla="*/ 62 w 81"/>
                <a:gd name="T69" fmla="*/ 254 h 421"/>
                <a:gd name="T70" fmla="*/ 61 w 81"/>
                <a:gd name="T71" fmla="*/ 241 h 421"/>
                <a:gd name="T72" fmla="*/ 58 w 81"/>
                <a:gd name="T73" fmla="*/ 231 h 421"/>
                <a:gd name="T74" fmla="*/ 51 w 81"/>
                <a:gd name="T75" fmla="*/ 209 h 421"/>
                <a:gd name="T76" fmla="*/ 42 w 81"/>
                <a:gd name="T77" fmla="*/ 188 h 421"/>
                <a:gd name="T78" fmla="*/ 33 w 81"/>
                <a:gd name="T79" fmla="*/ 168 h 421"/>
                <a:gd name="T80" fmla="*/ 27 w 81"/>
                <a:gd name="T81" fmla="*/ 145 h 421"/>
                <a:gd name="T82" fmla="*/ 24 w 81"/>
                <a:gd name="T83" fmla="*/ 127 h 421"/>
                <a:gd name="T84" fmla="*/ 24 w 81"/>
                <a:gd name="T85" fmla="*/ 108 h 421"/>
                <a:gd name="T86" fmla="*/ 26 w 81"/>
                <a:gd name="T87" fmla="*/ 88 h 421"/>
                <a:gd name="T88" fmla="*/ 29 w 81"/>
                <a:gd name="T89" fmla="*/ 67 h 421"/>
                <a:gd name="T90" fmla="*/ 35 w 81"/>
                <a:gd name="T91" fmla="*/ 48 h 421"/>
                <a:gd name="T92" fmla="*/ 43 w 81"/>
                <a:gd name="T93" fmla="*/ 29 h 421"/>
                <a:gd name="T94" fmla="*/ 52 w 81"/>
                <a:gd name="T95" fmla="*/ 13 h 421"/>
                <a:gd name="T96" fmla="*/ 65 w 81"/>
                <a:gd name="T97" fmla="*/ 0 h 421"/>
                <a:gd name="T98" fmla="*/ 65 w 81"/>
                <a:gd name="T99" fmla="*/ 0 h 421"/>
                <a:gd name="T100" fmla="*/ 65 w 81"/>
                <a:gd name="T101" fmla="*/ 0 h 421"/>
                <a:gd name="T102" fmla="*/ 65 w 81"/>
                <a:gd name="T103" fmla="*/ 0 h 421"/>
                <a:gd name="T104" fmla="*/ 65 w 81"/>
                <a:gd name="T105" fmla="*/ 0 h 421"/>
                <a:gd name="T106" fmla="*/ 65 w 81"/>
                <a:gd name="T10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" h="421">
                  <a:moveTo>
                    <a:pt x="65" y="0"/>
                  </a:moveTo>
                  <a:lnTo>
                    <a:pt x="46" y="16"/>
                  </a:lnTo>
                  <a:lnTo>
                    <a:pt x="32" y="34"/>
                  </a:lnTo>
                  <a:lnTo>
                    <a:pt x="19" y="54"/>
                  </a:lnTo>
                  <a:lnTo>
                    <a:pt x="10" y="78"/>
                  </a:lnTo>
                  <a:lnTo>
                    <a:pt x="4" y="101"/>
                  </a:lnTo>
                  <a:lnTo>
                    <a:pt x="0" y="124"/>
                  </a:lnTo>
                  <a:lnTo>
                    <a:pt x="0" y="149"/>
                  </a:lnTo>
                  <a:lnTo>
                    <a:pt x="3" y="172"/>
                  </a:lnTo>
                  <a:lnTo>
                    <a:pt x="6" y="184"/>
                  </a:lnTo>
                  <a:lnTo>
                    <a:pt x="8" y="196"/>
                  </a:lnTo>
                  <a:lnTo>
                    <a:pt x="11" y="209"/>
                  </a:lnTo>
                  <a:lnTo>
                    <a:pt x="17" y="219"/>
                  </a:lnTo>
                  <a:lnTo>
                    <a:pt x="27" y="236"/>
                  </a:lnTo>
                  <a:lnTo>
                    <a:pt x="35" y="255"/>
                  </a:lnTo>
                  <a:lnTo>
                    <a:pt x="40" y="274"/>
                  </a:lnTo>
                  <a:lnTo>
                    <a:pt x="43" y="295"/>
                  </a:lnTo>
                  <a:lnTo>
                    <a:pt x="49" y="325"/>
                  </a:lnTo>
                  <a:lnTo>
                    <a:pt x="58" y="357"/>
                  </a:lnTo>
                  <a:lnTo>
                    <a:pt x="68" y="389"/>
                  </a:lnTo>
                  <a:lnTo>
                    <a:pt x="75" y="420"/>
                  </a:lnTo>
                  <a:lnTo>
                    <a:pt x="77" y="421"/>
                  </a:lnTo>
                  <a:lnTo>
                    <a:pt x="78" y="420"/>
                  </a:lnTo>
                  <a:lnTo>
                    <a:pt x="80" y="419"/>
                  </a:lnTo>
                  <a:lnTo>
                    <a:pt x="81" y="417"/>
                  </a:lnTo>
                  <a:lnTo>
                    <a:pt x="80" y="394"/>
                  </a:lnTo>
                  <a:lnTo>
                    <a:pt x="77" y="372"/>
                  </a:lnTo>
                  <a:lnTo>
                    <a:pt x="74" y="350"/>
                  </a:lnTo>
                  <a:lnTo>
                    <a:pt x="70" y="328"/>
                  </a:lnTo>
                  <a:lnTo>
                    <a:pt x="67" y="315"/>
                  </a:lnTo>
                  <a:lnTo>
                    <a:pt x="64" y="302"/>
                  </a:lnTo>
                  <a:lnTo>
                    <a:pt x="62" y="290"/>
                  </a:lnTo>
                  <a:lnTo>
                    <a:pt x="62" y="277"/>
                  </a:lnTo>
                  <a:lnTo>
                    <a:pt x="62" y="266"/>
                  </a:lnTo>
                  <a:lnTo>
                    <a:pt x="62" y="254"/>
                  </a:lnTo>
                  <a:lnTo>
                    <a:pt x="61" y="241"/>
                  </a:lnTo>
                  <a:lnTo>
                    <a:pt x="58" y="231"/>
                  </a:lnTo>
                  <a:lnTo>
                    <a:pt x="51" y="209"/>
                  </a:lnTo>
                  <a:lnTo>
                    <a:pt x="42" y="188"/>
                  </a:lnTo>
                  <a:lnTo>
                    <a:pt x="33" y="168"/>
                  </a:lnTo>
                  <a:lnTo>
                    <a:pt x="27" y="145"/>
                  </a:lnTo>
                  <a:lnTo>
                    <a:pt x="24" y="127"/>
                  </a:lnTo>
                  <a:lnTo>
                    <a:pt x="24" y="108"/>
                  </a:lnTo>
                  <a:lnTo>
                    <a:pt x="26" y="88"/>
                  </a:lnTo>
                  <a:lnTo>
                    <a:pt x="29" y="67"/>
                  </a:lnTo>
                  <a:lnTo>
                    <a:pt x="35" y="48"/>
                  </a:lnTo>
                  <a:lnTo>
                    <a:pt x="43" y="29"/>
                  </a:lnTo>
                  <a:lnTo>
                    <a:pt x="52" y="13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310063" y="3292475"/>
              <a:ext cx="536575" cy="314325"/>
            </a:xfrm>
            <a:custGeom>
              <a:avLst/>
              <a:gdLst>
                <a:gd name="T0" fmla="*/ 338 w 338"/>
                <a:gd name="T1" fmla="*/ 0 h 198"/>
                <a:gd name="T2" fmla="*/ 332 w 338"/>
                <a:gd name="T3" fmla="*/ 26 h 198"/>
                <a:gd name="T4" fmla="*/ 323 w 338"/>
                <a:gd name="T5" fmla="*/ 48 h 198"/>
                <a:gd name="T6" fmla="*/ 315 w 338"/>
                <a:gd name="T7" fmla="*/ 68 h 198"/>
                <a:gd name="T8" fmla="*/ 301 w 338"/>
                <a:gd name="T9" fmla="*/ 87 h 198"/>
                <a:gd name="T10" fmla="*/ 288 w 338"/>
                <a:gd name="T11" fmla="*/ 102 h 198"/>
                <a:gd name="T12" fmla="*/ 271 w 338"/>
                <a:gd name="T13" fmla="*/ 116 h 198"/>
                <a:gd name="T14" fmla="*/ 252 w 338"/>
                <a:gd name="T15" fmla="*/ 128 h 198"/>
                <a:gd name="T16" fmla="*/ 230 w 338"/>
                <a:gd name="T17" fmla="*/ 140 h 198"/>
                <a:gd name="T18" fmla="*/ 204 w 338"/>
                <a:gd name="T19" fmla="*/ 150 h 198"/>
                <a:gd name="T20" fmla="*/ 178 w 338"/>
                <a:gd name="T21" fmla="*/ 159 h 198"/>
                <a:gd name="T22" fmla="*/ 148 w 338"/>
                <a:gd name="T23" fmla="*/ 166 h 198"/>
                <a:gd name="T24" fmla="*/ 121 w 338"/>
                <a:gd name="T25" fmla="*/ 170 h 198"/>
                <a:gd name="T26" fmla="*/ 92 w 338"/>
                <a:gd name="T27" fmla="*/ 175 h 198"/>
                <a:gd name="T28" fmla="*/ 62 w 338"/>
                <a:gd name="T29" fmla="*/ 176 h 198"/>
                <a:gd name="T30" fmla="*/ 35 w 338"/>
                <a:gd name="T31" fmla="*/ 175 h 198"/>
                <a:gd name="T32" fmla="*/ 7 w 338"/>
                <a:gd name="T33" fmla="*/ 170 h 198"/>
                <a:gd name="T34" fmla="*/ 4 w 338"/>
                <a:gd name="T35" fmla="*/ 170 h 198"/>
                <a:gd name="T36" fmla="*/ 1 w 338"/>
                <a:gd name="T37" fmla="*/ 173 h 198"/>
                <a:gd name="T38" fmla="*/ 0 w 338"/>
                <a:gd name="T39" fmla="*/ 178 h 198"/>
                <a:gd name="T40" fmla="*/ 1 w 338"/>
                <a:gd name="T41" fmla="*/ 181 h 198"/>
                <a:gd name="T42" fmla="*/ 14 w 338"/>
                <a:gd name="T43" fmla="*/ 189 h 198"/>
                <a:gd name="T44" fmla="*/ 28 w 338"/>
                <a:gd name="T45" fmla="*/ 194 h 198"/>
                <a:gd name="T46" fmla="*/ 42 w 338"/>
                <a:gd name="T47" fmla="*/ 197 h 198"/>
                <a:gd name="T48" fmla="*/ 58 w 338"/>
                <a:gd name="T49" fmla="*/ 198 h 198"/>
                <a:gd name="T50" fmla="*/ 73 w 338"/>
                <a:gd name="T51" fmla="*/ 197 h 198"/>
                <a:gd name="T52" fmla="*/ 89 w 338"/>
                <a:gd name="T53" fmla="*/ 195 h 198"/>
                <a:gd name="T54" fmla="*/ 103 w 338"/>
                <a:gd name="T55" fmla="*/ 194 h 198"/>
                <a:gd name="T56" fmla="*/ 119 w 338"/>
                <a:gd name="T57" fmla="*/ 191 h 198"/>
                <a:gd name="T58" fmla="*/ 137 w 338"/>
                <a:gd name="T59" fmla="*/ 186 h 198"/>
                <a:gd name="T60" fmla="*/ 154 w 338"/>
                <a:gd name="T61" fmla="*/ 182 h 198"/>
                <a:gd name="T62" fmla="*/ 170 w 338"/>
                <a:gd name="T63" fmla="*/ 176 h 198"/>
                <a:gd name="T64" fmla="*/ 188 w 338"/>
                <a:gd name="T65" fmla="*/ 170 h 198"/>
                <a:gd name="T66" fmla="*/ 205 w 338"/>
                <a:gd name="T67" fmla="*/ 163 h 198"/>
                <a:gd name="T68" fmla="*/ 221 w 338"/>
                <a:gd name="T69" fmla="*/ 154 h 198"/>
                <a:gd name="T70" fmla="*/ 237 w 338"/>
                <a:gd name="T71" fmla="*/ 146 h 198"/>
                <a:gd name="T72" fmla="*/ 253 w 338"/>
                <a:gd name="T73" fmla="*/ 137 h 198"/>
                <a:gd name="T74" fmla="*/ 272 w 338"/>
                <a:gd name="T75" fmla="*/ 125 h 198"/>
                <a:gd name="T76" fmla="*/ 288 w 338"/>
                <a:gd name="T77" fmla="*/ 111 h 198"/>
                <a:gd name="T78" fmla="*/ 303 w 338"/>
                <a:gd name="T79" fmla="*/ 96 h 198"/>
                <a:gd name="T80" fmla="*/ 315 w 338"/>
                <a:gd name="T81" fmla="*/ 79 h 198"/>
                <a:gd name="T82" fmla="*/ 323 w 338"/>
                <a:gd name="T83" fmla="*/ 61 h 198"/>
                <a:gd name="T84" fmla="*/ 331 w 338"/>
                <a:gd name="T85" fmla="*/ 42 h 198"/>
                <a:gd name="T86" fmla="*/ 335 w 338"/>
                <a:gd name="T87" fmla="*/ 22 h 198"/>
                <a:gd name="T88" fmla="*/ 338 w 338"/>
                <a:gd name="T89" fmla="*/ 0 h 198"/>
                <a:gd name="T90" fmla="*/ 338 w 338"/>
                <a:gd name="T91" fmla="*/ 0 h 198"/>
                <a:gd name="T92" fmla="*/ 338 w 338"/>
                <a:gd name="T93" fmla="*/ 0 h 198"/>
                <a:gd name="T94" fmla="*/ 338 w 338"/>
                <a:gd name="T95" fmla="*/ 0 h 198"/>
                <a:gd name="T96" fmla="*/ 338 w 338"/>
                <a:gd name="T97" fmla="*/ 0 h 198"/>
                <a:gd name="T98" fmla="*/ 338 w 338"/>
                <a:gd name="T9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198">
                  <a:moveTo>
                    <a:pt x="338" y="0"/>
                  </a:moveTo>
                  <a:lnTo>
                    <a:pt x="332" y="26"/>
                  </a:lnTo>
                  <a:lnTo>
                    <a:pt x="323" y="48"/>
                  </a:lnTo>
                  <a:lnTo>
                    <a:pt x="315" y="68"/>
                  </a:lnTo>
                  <a:lnTo>
                    <a:pt x="301" y="87"/>
                  </a:lnTo>
                  <a:lnTo>
                    <a:pt x="288" y="102"/>
                  </a:lnTo>
                  <a:lnTo>
                    <a:pt x="271" y="116"/>
                  </a:lnTo>
                  <a:lnTo>
                    <a:pt x="252" y="128"/>
                  </a:lnTo>
                  <a:lnTo>
                    <a:pt x="230" y="140"/>
                  </a:lnTo>
                  <a:lnTo>
                    <a:pt x="204" y="150"/>
                  </a:lnTo>
                  <a:lnTo>
                    <a:pt x="178" y="159"/>
                  </a:lnTo>
                  <a:lnTo>
                    <a:pt x="148" y="166"/>
                  </a:lnTo>
                  <a:lnTo>
                    <a:pt x="121" y="170"/>
                  </a:lnTo>
                  <a:lnTo>
                    <a:pt x="92" y="175"/>
                  </a:lnTo>
                  <a:lnTo>
                    <a:pt x="62" y="176"/>
                  </a:lnTo>
                  <a:lnTo>
                    <a:pt x="35" y="175"/>
                  </a:lnTo>
                  <a:lnTo>
                    <a:pt x="7" y="170"/>
                  </a:lnTo>
                  <a:lnTo>
                    <a:pt x="4" y="170"/>
                  </a:lnTo>
                  <a:lnTo>
                    <a:pt x="1" y="173"/>
                  </a:lnTo>
                  <a:lnTo>
                    <a:pt x="0" y="178"/>
                  </a:lnTo>
                  <a:lnTo>
                    <a:pt x="1" y="181"/>
                  </a:lnTo>
                  <a:lnTo>
                    <a:pt x="14" y="189"/>
                  </a:lnTo>
                  <a:lnTo>
                    <a:pt x="28" y="194"/>
                  </a:lnTo>
                  <a:lnTo>
                    <a:pt x="42" y="197"/>
                  </a:lnTo>
                  <a:lnTo>
                    <a:pt x="58" y="198"/>
                  </a:lnTo>
                  <a:lnTo>
                    <a:pt x="73" y="197"/>
                  </a:lnTo>
                  <a:lnTo>
                    <a:pt x="89" y="195"/>
                  </a:lnTo>
                  <a:lnTo>
                    <a:pt x="103" y="194"/>
                  </a:lnTo>
                  <a:lnTo>
                    <a:pt x="119" y="191"/>
                  </a:lnTo>
                  <a:lnTo>
                    <a:pt x="137" y="186"/>
                  </a:lnTo>
                  <a:lnTo>
                    <a:pt x="154" y="182"/>
                  </a:lnTo>
                  <a:lnTo>
                    <a:pt x="170" y="176"/>
                  </a:lnTo>
                  <a:lnTo>
                    <a:pt x="188" y="170"/>
                  </a:lnTo>
                  <a:lnTo>
                    <a:pt x="205" y="163"/>
                  </a:lnTo>
                  <a:lnTo>
                    <a:pt x="221" y="154"/>
                  </a:lnTo>
                  <a:lnTo>
                    <a:pt x="237" y="146"/>
                  </a:lnTo>
                  <a:lnTo>
                    <a:pt x="253" y="137"/>
                  </a:lnTo>
                  <a:lnTo>
                    <a:pt x="272" y="125"/>
                  </a:lnTo>
                  <a:lnTo>
                    <a:pt x="288" y="111"/>
                  </a:lnTo>
                  <a:lnTo>
                    <a:pt x="303" y="96"/>
                  </a:lnTo>
                  <a:lnTo>
                    <a:pt x="315" y="79"/>
                  </a:lnTo>
                  <a:lnTo>
                    <a:pt x="323" y="61"/>
                  </a:lnTo>
                  <a:lnTo>
                    <a:pt x="331" y="42"/>
                  </a:lnTo>
                  <a:lnTo>
                    <a:pt x="335" y="22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214813" y="2741613"/>
              <a:ext cx="127000" cy="536575"/>
            </a:xfrm>
            <a:custGeom>
              <a:avLst/>
              <a:gdLst>
                <a:gd name="T0" fmla="*/ 0 w 80"/>
                <a:gd name="T1" fmla="*/ 0 h 338"/>
                <a:gd name="T2" fmla="*/ 12 w 80"/>
                <a:gd name="T3" fmla="*/ 9 h 338"/>
                <a:gd name="T4" fmla="*/ 22 w 80"/>
                <a:gd name="T5" fmla="*/ 19 h 338"/>
                <a:gd name="T6" fmla="*/ 32 w 80"/>
                <a:gd name="T7" fmla="*/ 29 h 338"/>
                <a:gd name="T8" fmla="*/ 41 w 80"/>
                <a:gd name="T9" fmla="*/ 39 h 338"/>
                <a:gd name="T10" fmla="*/ 50 w 80"/>
                <a:gd name="T11" fmla="*/ 51 h 338"/>
                <a:gd name="T12" fmla="*/ 55 w 80"/>
                <a:gd name="T13" fmla="*/ 63 h 338"/>
                <a:gd name="T14" fmla="*/ 61 w 80"/>
                <a:gd name="T15" fmla="*/ 76 h 338"/>
                <a:gd name="T16" fmla="*/ 66 w 80"/>
                <a:gd name="T17" fmla="*/ 89 h 338"/>
                <a:gd name="T18" fmla="*/ 67 w 80"/>
                <a:gd name="T19" fmla="*/ 115 h 338"/>
                <a:gd name="T20" fmla="*/ 63 w 80"/>
                <a:gd name="T21" fmla="*/ 143 h 338"/>
                <a:gd name="T22" fmla="*/ 54 w 80"/>
                <a:gd name="T23" fmla="*/ 171 h 338"/>
                <a:gd name="T24" fmla="*/ 47 w 80"/>
                <a:gd name="T25" fmla="*/ 197 h 338"/>
                <a:gd name="T26" fmla="*/ 41 w 80"/>
                <a:gd name="T27" fmla="*/ 232 h 338"/>
                <a:gd name="T28" fmla="*/ 42 w 80"/>
                <a:gd name="T29" fmla="*/ 268 h 338"/>
                <a:gd name="T30" fmla="*/ 48 w 80"/>
                <a:gd name="T31" fmla="*/ 305 h 338"/>
                <a:gd name="T32" fmla="*/ 58 w 80"/>
                <a:gd name="T33" fmla="*/ 338 h 338"/>
                <a:gd name="T34" fmla="*/ 58 w 80"/>
                <a:gd name="T35" fmla="*/ 338 h 338"/>
                <a:gd name="T36" fmla="*/ 58 w 80"/>
                <a:gd name="T37" fmla="*/ 338 h 338"/>
                <a:gd name="T38" fmla="*/ 58 w 80"/>
                <a:gd name="T39" fmla="*/ 338 h 338"/>
                <a:gd name="T40" fmla="*/ 58 w 80"/>
                <a:gd name="T41" fmla="*/ 337 h 338"/>
                <a:gd name="T42" fmla="*/ 51 w 80"/>
                <a:gd name="T43" fmla="*/ 312 h 338"/>
                <a:gd name="T44" fmla="*/ 47 w 80"/>
                <a:gd name="T45" fmla="*/ 287 h 338"/>
                <a:gd name="T46" fmla="*/ 45 w 80"/>
                <a:gd name="T47" fmla="*/ 262 h 338"/>
                <a:gd name="T48" fmla="*/ 44 w 80"/>
                <a:gd name="T49" fmla="*/ 235 h 338"/>
                <a:gd name="T50" fmla="*/ 48 w 80"/>
                <a:gd name="T51" fmla="*/ 204 h 338"/>
                <a:gd name="T52" fmla="*/ 55 w 80"/>
                <a:gd name="T53" fmla="*/ 175 h 338"/>
                <a:gd name="T54" fmla="*/ 66 w 80"/>
                <a:gd name="T55" fmla="*/ 147 h 338"/>
                <a:gd name="T56" fmla="*/ 76 w 80"/>
                <a:gd name="T57" fmla="*/ 118 h 338"/>
                <a:gd name="T58" fmla="*/ 80 w 80"/>
                <a:gd name="T59" fmla="*/ 96 h 338"/>
                <a:gd name="T60" fmla="*/ 79 w 80"/>
                <a:gd name="T61" fmla="*/ 77 h 338"/>
                <a:gd name="T62" fmla="*/ 73 w 80"/>
                <a:gd name="T63" fmla="*/ 61 h 338"/>
                <a:gd name="T64" fmla="*/ 63 w 80"/>
                <a:gd name="T65" fmla="*/ 45 h 338"/>
                <a:gd name="T66" fmla="*/ 51 w 80"/>
                <a:gd name="T67" fmla="*/ 32 h 338"/>
                <a:gd name="T68" fmla="*/ 35 w 80"/>
                <a:gd name="T69" fmla="*/ 20 h 338"/>
                <a:gd name="T70" fmla="*/ 19 w 80"/>
                <a:gd name="T71" fmla="*/ 10 h 338"/>
                <a:gd name="T72" fmla="*/ 2 w 80"/>
                <a:gd name="T73" fmla="*/ 0 h 338"/>
                <a:gd name="T74" fmla="*/ 2 w 80"/>
                <a:gd name="T75" fmla="*/ 0 h 338"/>
                <a:gd name="T76" fmla="*/ 2 w 80"/>
                <a:gd name="T77" fmla="*/ 0 h 338"/>
                <a:gd name="T78" fmla="*/ 0 w 80"/>
                <a:gd name="T79" fmla="*/ 0 h 338"/>
                <a:gd name="T80" fmla="*/ 0 w 80"/>
                <a:gd name="T81" fmla="*/ 0 h 338"/>
                <a:gd name="T82" fmla="*/ 0 w 80"/>
                <a:gd name="T8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338">
                  <a:moveTo>
                    <a:pt x="0" y="0"/>
                  </a:moveTo>
                  <a:lnTo>
                    <a:pt x="12" y="9"/>
                  </a:lnTo>
                  <a:lnTo>
                    <a:pt x="22" y="19"/>
                  </a:lnTo>
                  <a:lnTo>
                    <a:pt x="32" y="29"/>
                  </a:lnTo>
                  <a:lnTo>
                    <a:pt x="41" y="39"/>
                  </a:lnTo>
                  <a:lnTo>
                    <a:pt x="50" y="51"/>
                  </a:lnTo>
                  <a:lnTo>
                    <a:pt x="55" y="63"/>
                  </a:lnTo>
                  <a:lnTo>
                    <a:pt x="61" y="76"/>
                  </a:lnTo>
                  <a:lnTo>
                    <a:pt x="66" y="89"/>
                  </a:lnTo>
                  <a:lnTo>
                    <a:pt x="67" y="115"/>
                  </a:lnTo>
                  <a:lnTo>
                    <a:pt x="63" y="143"/>
                  </a:lnTo>
                  <a:lnTo>
                    <a:pt x="54" y="171"/>
                  </a:lnTo>
                  <a:lnTo>
                    <a:pt x="47" y="197"/>
                  </a:lnTo>
                  <a:lnTo>
                    <a:pt x="41" y="232"/>
                  </a:lnTo>
                  <a:lnTo>
                    <a:pt x="42" y="268"/>
                  </a:lnTo>
                  <a:lnTo>
                    <a:pt x="48" y="305"/>
                  </a:lnTo>
                  <a:lnTo>
                    <a:pt x="58" y="338"/>
                  </a:lnTo>
                  <a:lnTo>
                    <a:pt x="58" y="338"/>
                  </a:lnTo>
                  <a:lnTo>
                    <a:pt x="58" y="338"/>
                  </a:lnTo>
                  <a:lnTo>
                    <a:pt x="58" y="338"/>
                  </a:lnTo>
                  <a:lnTo>
                    <a:pt x="58" y="337"/>
                  </a:lnTo>
                  <a:lnTo>
                    <a:pt x="51" y="312"/>
                  </a:lnTo>
                  <a:lnTo>
                    <a:pt x="47" y="287"/>
                  </a:lnTo>
                  <a:lnTo>
                    <a:pt x="45" y="262"/>
                  </a:lnTo>
                  <a:lnTo>
                    <a:pt x="44" y="235"/>
                  </a:lnTo>
                  <a:lnTo>
                    <a:pt x="48" y="204"/>
                  </a:lnTo>
                  <a:lnTo>
                    <a:pt x="55" y="175"/>
                  </a:lnTo>
                  <a:lnTo>
                    <a:pt x="66" y="147"/>
                  </a:lnTo>
                  <a:lnTo>
                    <a:pt x="76" y="118"/>
                  </a:lnTo>
                  <a:lnTo>
                    <a:pt x="80" y="96"/>
                  </a:lnTo>
                  <a:lnTo>
                    <a:pt x="79" y="77"/>
                  </a:lnTo>
                  <a:lnTo>
                    <a:pt x="73" y="61"/>
                  </a:lnTo>
                  <a:lnTo>
                    <a:pt x="63" y="45"/>
                  </a:lnTo>
                  <a:lnTo>
                    <a:pt x="51" y="32"/>
                  </a:lnTo>
                  <a:lnTo>
                    <a:pt x="35" y="20"/>
                  </a:lnTo>
                  <a:lnTo>
                    <a:pt x="19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4259263" y="2884488"/>
              <a:ext cx="80963" cy="53975"/>
            </a:xfrm>
            <a:custGeom>
              <a:avLst/>
              <a:gdLst>
                <a:gd name="T0" fmla="*/ 0 w 51"/>
                <a:gd name="T1" fmla="*/ 0 h 34"/>
                <a:gd name="T2" fmla="*/ 0 w 51"/>
                <a:gd name="T3" fmla="*/ 3 h 34"/>
                <a:gd name="T4" fmla="*/ 0 w 51"/>
                <a:gd name="T5" fmla="*/ 8 h 34"/>
                <a:gd name="T6" fmla="*/ 0 w 51"/>
                <a:gd name="T7" fmla="*/ 12 h 34"/>
                <a:gd name="T8" fmla="*/ 1 w 51"/>
                <a:gd name="T9" fmla="*/ 15 h 34"/>
                <a:gd name="T10" fmla="*/ 4 w 51"/>
                <a:gd name="T11" fmla="*/ 19 h 34"/>
                <a:gd name="T12" fmla="*/ 7 w 51"/>
                <a:gd name="T13" fmla="*/ 22 h 34"/>
                <a:gd name="T14" fmla="*/ 10 w 51"/>
                <a:gd name="T15" fmla="*/ 25 h 34"/>
                <a:gd name="T16" fmla="*/ 13 w 51"/>
                <a:gd name="T17" fmla="*/ 28 h 34"/>
                <a:gd name="T18" fmla="*/ 17 w 51"/>
                <a:gd name="T19" fmla="*/ 30 h 34"/>
                <a:gd name="T20" fmla="*/ 22 w 51"/>
                <a:gd name="T21" fmla="*/ 31 h 34"/>
                <a:gd name="T22" fmla="*/ 26 w 51"/>
                <a:gd name="T23" fmla="*/ 32 h 34"/>
                <a:gd name="T24" fmla="*/ 30 w 51"/>
                <a:gd name="T25" fmla="*/ 32 h 34"/>
                <a:gd name="T26" fmla="*/ 35 w 51"/>
                <a:gd name="T27" fmla="*/ 34 h 34"/>
                <a:gd name="T28" fmla="*/ 39 w 51"/>
                <a:gd name="T29" fmla="*/ 32 h 34"/>
                <a:gd name="T30" fmla="*/ 43 w 51"/>
                <a:gd name="T31" fmla="*/ 32 h 34"/>
                <a:gd name="T32" fmla="*/ 46 w 51"/>
                <a:gd name="T33" fmla="*/ 30 h 34"/>
                <a:gd name="T34" fmla="*/ 48 w 51"/>
                <a:gd name="T35" fmla="*/ 28 h 34"/>
                <a:gd name="T36" fmla="*/ 51 w 51"/>
                <a:gd name="T37" fmla="*/ 27 h 34"/>
                <a:gd name="T38" fmla="*/ 51 w 51"/>
                <a:gd name="T39" fmla="*/ 24 h 34"/>
                <a:gd name="T40" fmla="*/ 51 w 51"/>
                <a:gd name="T41" fmla="*/ 22 h 34"/>
                <a:gd name="T42" fmla="*/ 48 w 51"/>
                <a:gd name="T43" fmla="*/ 18 h 34"/>
                <a:gd name="T44" fmla="*/ 42 w 51"/>
                <a:gd name="T45" fmla="*/ 15 h 34"/>
                <a:gd name="T46" fmla="*/ 35 w 51"/>
                <a:gd name="T47" fmla="*/ 15 h 34"/>
                <a:gd name="T48" fmla="*/ 29 w 51"/>
                <a:gd name="T49" fmla="*/ 15 h 34"/>
                <a:gd name="T50" fmla="*/ 25 w 51"/>
                <a:gd name="T51" fmla="*/ 15 h 34"/>
                <a:gd name="T52" fmla="*/ 20 w 51"/>
                <a:gd name="T53" fmla="*/ 13 h 34"/>
                <a:gd name="T54" fmla="*/ 16 w 51"/>
                <a:gd name="T55" fmla="*/ 13 h 34"/>
                <a:gd name="T56" fmla="*/ 13 w 51"/>
                <a:gd name="T57" fmla="*/ 12 h 34"/>
                <a:gd name="T58" fmla="*/ 9 w 51"/>
                <a:gd name="T59" fmla="*/ 9 h 34"/>
                <a:gd name="T60" fmla="*/ 6 w 51"/>
                <a:gd name="T61" fmla="*/ 6 h 34"/>
                <a:gd name="T62" fmla="*/ 3 w 51"/>
                <a:gd name="T63" fmla="*/ 3 h 34"/>
                <a:gd name="T64" fmla="*/ 0 w 51"/>
                <a:gd name="T65" fmla="*/ 0 h 34"/>
                <a:gd name="T66" fmla="*/ 0 w 51"/>
                <a:gd name="T67" fmla="*/ 0 h 34"/>
                <a:gd name="T68" fmla="*/ 0 w 51"/>
                <a:gd name="T69" fmla="*/ 0 h 34"/>
                <a:gd name="T70" fmla="*/ 0 w 51"/>
                <a:gd name="T71" fmla="*/ 0 h 34"/>
                <a:gd name="T72" fmla="*/ 0 w 51"/>
                <a:gd name="T73" fmla="*/ 0 h 34"/>
                <a:gd name="T74" fmla="*/ 0 w 51"/>
                <a:gd name="T7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34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10" y="25"/>
                  </a:lnTo>
                  <a:lnTo>
                    <a:pt x="13" y="28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5" y="34"/>
                  </a:lnTo>
                  <a:lnTo>
                    <a:pt x="39" y="32"/>
                  </a:lnTo>
                  <a:lnTo>
                    <a:pt x="43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48" y="18"/>
                  </a:lnTo>
                  <a:lnTo>
                    <a:pt x="42" y="15"/>
                  </a:lnTo>
                  <a:lnTo>
                    <a:pt x="35" y="15"/>
                  </a:lnTo>
                  <a:lnTo>
                    <a:pt x="29" y="15"/>
                  </a:lnTo>
                  <a:lnTo>
                    <a:pt x="25" y="15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3" y="12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473575" y="2954338"/>
              <a:ext cx="212725" cy="55562"/>
            </a:xfrm>
            <a:custGeom>
              <a:avLst/>
              <a:gdLst>
                <a:gd name="T0" fmla="*/ 0 w 134"/>
                <a:gd name="T1" fmla="*/ 0 h 35"/>
                <a:gd name="T2" fmla="*/ 2 w 134"/>
                <a:gd name="T3" fmla="*/ 7 h 35"/>
                <a:gd name="T4" fmla="*/ 5 w 134"/>
                <a:gd name="T5" fmla="*/ 13 h 35"/>
                <a:gd name="T6" fmla="*/ 10 w 134"/>
                <a:gd name="T7" fmla="*/ 19 h 35"/>
                <a:gd name="T8" fmla="*/ 16 w 134"/>
                <a:gd name="T9" fmla="*/ 22 h 35"/>
                <a:gd name="T10" fmla="*/ 24 w 134"/>
                <a:gd name="T11" fmla="*/ 26 h 35"/>
                <a:gd name="T12" fmla="*/ 31 w 134"/>
                <a:gd name="T13" fmla="*/ 28 h 35"/>
                <a:gd name="T14" fmla="*/ 38 w 134"/>
                <a:gd name="T15" fmla="*/ 31 h 35"/>
                <a:gd name="T16" fmla="*/ 44 w 134"/>
                <a:gd name="T17" fmla="*/ 32 h 35"/>
                <a:gd name="T18" fmla="*/ 54 w 134"/>
                <a:gd name="T19" fmla="*/ 35 h 35"/>
                <a:gd name="T20" fmla="*/ 66 w 134"/>
                <a:gd name="T21" fmla="*/ 35 h 35"/>
                <a:gd name="T22" fmla="*/ 78 w 134"/>
                <a:gd name="T23" fmla="*/ 35 h 35"/>
                <a:gd name="T24" fmla="*/ 89 w 134"/>
                <a:gd name="T25" fmla="*/ 35 h 35"/>
                <a:gd name="T26" fmla="*/ 101 w 134"/>
                <a:gd name="T27" fmla="*/ 34 h 35"/>
                <a:gd name="T28" fmla="*/ 113 w 134"/>
                <a:gd name="T29" fmla="*/ 31 h 35"/>
                <a:gd name="T30" fmla="*/ 123 w 134"/>
                <a:gd name="T31" fmla="*/ 28 h 35"/>
                <a:gd name="T32" fmla="*/ 133 w 134"/>
                <a:gd name="T33" fmla="*/ 23 h 35"/>
                <a:gd name="T34" fmla="*/ 133 w 134"/>
                <a:gd name="T35" fmla="*/ 23 h 35"/>
                <a:gd name="T36" fmla="*/ 134 w 134"/>
                <a:gd name="T37" fmla="*/ 22 h 35"/>
                <a:gd name="T38" fmla="*/ 134 w 134"/>
                <a:gd name="T39" fmla="*/ 22 h 35"/>
                <a:gd name="T40" fmla="*/ 133 w 134"/>
                <a:gd name="T41" fmla="*/ 22 h 35"/>
                <a:gd name="T42" fmla="*/ 123 w 134"/>
                <a:gd name="T43" fmla="*/ 23 h 35"/>
                <a:gd name="T44" fmla="*/ 113 w 134"/>
                <a:gd name="T45" fmla="*/ 25 h 35"/>
                <a:gd name="T46" fmla="*/ 104 w 134"/>
                <a:gd name="T47" fmla="*/ 23 h 35"/>
                <a:gd name="T48" fmla="*/ 94 w 134"/>
                <a:gd name="T49" fmla="*/ 23 h 35"/>
                <a:gd name="T50" fmla="*/ 83 w 134"/>
                <a:gd name="T51" fmla="*/ 22 h 35"/>
                <a:gd name="T52" fmla="*/ 75 w 134"/>
                <a:gd name="T53" fmla="*/ 19 h 35"/>
                <a:gd name="T54" fmla="*/ 64 w 134"/>
                <a:gd name="T55" fmla="*/ 18 h 35"/>
                <a:gd name="T56" fmla="*/ 54 w 134"/>
                <a:gd name="T57" fmla="*/ 15 h 35"/>
                <a:gd name="T58" fmla="*/ 47 w 134"/>
                <a:gd name="T59" fmla="*/ 13 h 35"/>
                <a:gd name="T60" fmla="*/ 41 w 134"/>
                <a:gd name="T61" fmla="*/ 10 h 35"/>
                <a:gd name="T62" fmla="*/ 34 w 134"/>
                <a:gd name="T63" fmla="*/ 9 h 35"/>
                <a:gd name="T64" fmla="*/ 28 w 134"/>
                <a:gd name="T65" fmla="*/ 6 h 35"/>
                <a:gd name="T66" fmla="*/ 21 w 134"/>
                <a:gd name="T67" fmla="*/ 3 h 35"/>
                <a:gd name="T68" fmla="*/ 15 w 134"/>
                <a:gd name="T69" fmla="*/ 2 h 35"/>
                <a:gd name="T70" fmla="*/ 8 w 134"/>
                <a:gd name="T71" fmla="*/ 0 h 35"/>
                <a:gd name="T72" fmla="*/ 0 w 134"/>
                <a:gd name="T73" fmla="*/ 0 h 35"/>
                <a:gd name="T74" fmla="*/ 0 w 134"/>
                <a:gd name="T75" fmla="*/ 0 h 35"/>
                <a:gd name="T76" fmla="*/ 0 w 134"/>
                <a:gd name="T77" fmla="*/ 0 h 35"/>
                <a:gd name="T78" fmla="*/ 0 w 134"/>
                <a:gd name="T79" fmla="*/ 0 h 35"/>
                <a:gd name="T80" fmla="*/ 0 w 134"/>
                <a:gd name="T81" fmla="*/ 0 h 35"/>
                <a:gd name="T82" fmla="*/ 0 w 134"/>
                <a:gd name="T8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35">
                  <a:moveTo>
                    <a:pt x="0" y="0"/>
                  </a:moveTo>
                  <a:lnTo>
                    <a:pt x="2" y="7"/>
                  </a:lnTo>
                  <a:lnTo>
                    <a:pt x="5" y="13"/>
                  </a:lnTo>
                  <a:lnTo>
                    <a:pt x="10" y="19"/>
                  </a:lnTo>
                  <a:lnTo>
                    <a:pt x="16" y="22"/>
                  </a:lnTo>
                  <a:lnTo>
                    <a:pt x="24" y="26"/>
                  </a:lnTo>
                  <a:lnTo>
                    <a:pt x="31" y="28"/>
                  </a:lnTo>
                  <a:lnTo>
                    <a:pt x="38" y="31"/>
                  </a:lnTo>
                  <a:lnTo>
                    <a:pt x="44" y="32"/>
                  </a:lnTo>
                  <a:lnTo>
                    <a:pt x="54" y="35"/>
                  </a:lnTo>
                  <a:lnTo>
                    <a:pt x="66" y="35"/>
                  </a:lnTo>
                  <a:lnTo>
                    <a:pt x="78" y="35"/>
                  </a:lnTo>
                  <a:lnTo>
                    <a:pt x="89" y="35"/>
                  </a:lnTo>
                  <a:lnTo>
                    <a:pt x="101" y="34"/>
                  </a:lnTo>
                  <a:lnTo>
                    <a:pt x="113" y="31"/>
                  </a:lnTo>
                  <a:lnTo>
                    <a:pt x="123" y="28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2"/>
                  </a:lnTo>
                  <a:lnTo>
                    <a:pt x="123" y="23"/>
                  </a:lnTo>
                  <a:lnTo>
                    <a:pt x="113" y="25"/>
                  </a:lnTo>
                  <a:lnTo>
                    <a:pt x="104" y="23"/>
                  </a:lnTo>
                  <a:lnTo>
                    <a:pt x="94" y="23"/>
                  </a:lnTo>
                  <a:lnTo>
                    <a:pt x="83" y="22"/>
                  </a:lnTo>
                  <a:lnTo>
                    <a:pt x="75" y="19"/>
                  </a:lnTo>
                  <a:lnTo>
                    <a:pt x="64" y="18"/>
                  </a:lnTo>
                  <a:lnTo>
                    <a:pt x="54" y="15"/>
                  </a:lnTo>
                  <a:lnTo>
                    <a:pt x="47" y="13"/>
                  </a:lnTo>
                  <a:lnTo>
                    <a:pt x="41" y="10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448175" y="2827338"/>
              <a:ext cx="322263" cy="130175"/>
            </a:xfrm>
            <a:custGeom>
              <a:avLst/>
              <a:gdLst>
                <a:gd name="T0" fmla="*/ 0 w 203"/>
                <a:gd name="T1" fmla="*/ 12 h 82"/>
                <a:gd name="T2" fmla="*/ 0 w 203"/>
                <a:gd name="T3" fmla="*/ 12 h 82"/>
                <a:gd name="T4" fmla="*/ 0 w 203"/>
                <a:gd name="T5" fmla="*/ 12 h 82"/>
                <a:gd name="T6" fmla="*/ 0 w 203"/>
                <a:gd name="T7" fmla="*/ 13 h 82"/>
                <a:gd name="T8" fmla="*/ 0 w 203"/>
                <a:gd name="T9" fmla="*/ 13 h 82"/>
                <a:gd name="T10" fmla="*/ 2 w 203"/>
                <a:gd name="T11" fmla="*/ 15 h 82"/>
                <a:gd name="T12" fmla="*/ 2 w 203"/>
                <a:gd name="T13" fmla="*/ 15 h 82"/>
                <a:gd name="T14" fmla="*/ 2 w 203"/>
                <a:gd name="T15" fmla="*/ 15 h 82"/>
                <a:gd name="T16" fmla="*/ 2 w 203"/>
                <a:gd name="T17" fmla="*/ 16 h 82"/>
                <a:gd name="T18" fmla="*/ 13 w 203"/>
                <a:gd name="T19" fmla="*/ 19 h 82"/>
                <a:gd name="T20" fmla="*/ 25 w 203"/>
                <a:gd name="T21" fmla="*/ 22 h 82"/>
                <a:gd name="T22" fmla="*/ 37 w 203"/>
                <a:gd name="T23" fmla="*/ 25 h 82"/>
                <a:gd name="T24" fmla="*/ 50 w 203"/>
                <a:gd name="T25" fmla="*/ 26 h 82"/>
                <a:gd name="T26" fmla="*/ 61 w 203"/>
                <a:gd name="T27" fmla="*/ 29 h 82"/>
                <a:gd name="T28" fmla="*/ 73 w 203"/>
                <a:gd name="T29" fmla="*/ 31 h 82"/>
                <a:gd name="T30" fmla="*/ 85 w 203"/>
                <a:gd name="T31" fmla="*/ 32 h 82"/>
                <a:gd name="T32" fmla="*/ 96 w 203"/>
                <a:gd name="T33" fmla="*/ 33 h 82"/>
                <a:gd name="T34" fmla="*/ 111 w 203"/>
                <a:gd name="T35" fmla="*/ 36 h 82"/>
                <a:gd name="T36" fmla="*/ 126 w 203"/>
                <a:gd name="T37" fmla="*/ 39 h 82"/>
                <a:gd name="T38" fmla="*/ 139 w 203"/>
                <a:gd name="T39" fmla="*/ 45 h 82"/>
                <a:gd name="T40" fmla="*/ 150 w 203"/>
                <a:gd name="T41" fmla="*/ 51 h 82"/>
                <a:gd name="T42" fmla="*/ 163 w 203"/>
                <a:gd name="T43" fmla="*/ 58 h 82"/>
                <a:gd name="T44" fmla="*/ 175 w 203"/>
                <a:gd name="T45" fmla="*/ 66 h 82"/>
                <a:gd name="T46" fmla="*/ 187 w 203"/>
                <a:gd name="T47" fmla="*/ 74 h 82"/>
                <a:gd name="T48" fmla="*/ 200 w 203"/>
                <a:gd name="T49" fmla="*/ 82 h 82"/>
                <a:gd name="T50" fmla="*/ 201 w 203"/>
                <a:gd name="T51" fmla="*/ 82 h 82"/>
                <a:gd name="T52" fmla="*/ 203 w 203"/>
                <a:gd name="T53" fmla="*/ 80 h 82"/>
                <a:gd name="T54" fmla="*/ 203 w 203"/>
                <a:gd name="T55" fmla="*/ 79 h 82"/>
                <a:gd name="T56" fmla="*/ 203 w 203"/>
                <a:gd name="T57" fmla="*/ 77 h 82"/>
                <a:gd name="T58" fmla="*/ 197 w 203"/>
                <a:gd name="T59" fmla="*/ 70 h 82"/>
                <a:gd name="T60" fmla="*/ 190 w 203"/>
                <a:gd name="T61" fmla="*/ 64 h 82"/>
                <a:gd name="T62" fmla="*/ 184 w 203"/>
                <a:gd name="T63" fmla="*/ 57 h 82"/>
                <a:gd name="T64" fmla="*/ 178 w 203"/>
                <a:gd name="T65" fmla="*/ 49 h 82"/>
                <a:gd name="T66" fmla="*/ 172 w 203"/>
                <a:gd name="T67" fmla="*/ 42 h 82"/>
                <a:gd name="T68" fmla="*/ 166 w 203"/>
                <a:gd name="T69" fmla="*/ 35 h 82"/>
                <a:gd name="T70" fmla="*/ 159 w 203"/>
                <a:gd name="T71" fmla="*/ 29 h 82"/>
                <a:gd name="T72" fmla="*/ 152 w 203"/>
                <a:gd name="T73" fmla="*/ 23 h 82"/>
                <a:gd name="T74" fmla="*/ 145 w 203"/>
                <a:gd name="T75" fmla="*/ 19 h 82"/>
                <a:gd name="T76" fmla="*/ 137 w 203"/>
                <a:gd name="T77" fmla="*/ 15 h 82"/>
                <a:gd name="T78" fmla="*/ 129 w 203"/>
                <a:gd name="T79" fmla="*/ 12 h 82"/>
                <a:gd name="T80" fmla="*/ 120 w 203"/>
                <a:gd name="T81" fmla="*/ 9 h 82"/>
                <a:gd name="T82" fmla="*/ 111 w 203"/>
                <a:gd name="T83" fmla="*/ 7 h 82"/>
                <a:gd name="T84" fmla="*/ 102 w 203"/>
                <a:gd name="T85" fmla="*/ 6 h 82"/>
                <a:gd name="T86" fmla="*/ 94 w 203"/>
                <a:gd name="T87" fmla="*/ 4 h 82"/>
                <a:gd name="T88" fmla="*/ 85 w 203"/>
                <a:gd name="T89" fmla="*/ 3 h 82"/>
                <a:gd name="T90" fmla="*/ 79 w 203"/>
                <a:gd name="T91" fmla="*/ 1 h 82"/>
                <a:gd name="T92" fmla="*/ 69 w 203"/>
                <a:gd name="T93" fmla="*/ 1 h 82"/>
                <a:gd name="T94" fmla="*/ 54 w 203"/>
                <a:gd name="T95" fmla="*/ 0 h 82"/>
                <a:gd name="T96" fmla="*/ 40 w 203"/>
                <a:gd name="T97" fmla="*/ 0 h 82"/>
                <a:gd name="T98" fmla="*/ 25 w 203"/>
                <a:gd name="T99" fmla="*/ 1 h 82"/>
                <a:gd name="T100" fmla="*/ 12 w 203"/>
                <a:gd name="T101" fmla="*/ 3 h 82"/>
                <a:gd name="T102" fmla="*/ 3 w 203"/>
                <a:gd name="T103" fmla="*/ 6 h 82"/>
                <a:gd name="T104" fmla="*/ 0 w 203"/>
                <a:gd name="T105" fmla="*/ 12 h 82"/>
                <a:gd name="T106" fmla="*/ 0 w 203"/>
                <a:gd name="T107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8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3" y="19"/>
                  </a:lnTo>
                  <a:lnTo>
                    <a:pt x="25" y="22"/>
                  </a:lnTo>
                  <a:lnTo>
                    <a:pt x="37" y="25"/>
                  </a:lnTo>
                  <a:lnTo>
                    <a:pt x="50" y="26"/>
                  </a:lnTo>
                  <a:lnTo>
                    <a:pt x="61" y="29"/>
                  </a:lnTo>
                  <a:lnTo>
                    <a:pt x="73" y="31"/>
                  </a:lnTo>
                  <a:lnTo>
                    <a:pt x="85" y="32"/>
                  </a:lnTo>
                  <a:lnTo>
                    <a:pt x="96" y="33"/>
                  </a:lnTo>
                  <a:lnTo>
                    <a:pt x="111" y="36"/>
                  </a:lnTo>
                  <a:lnTo>
                    <a:pt x="126" y="39"/>
                  </a:lnTo>
                  <a:lnTo>
                    <a:pt x="139" y="45"/>
                  </a:lnTo>
                  <a:lnTo>
                    <a:pt x="150" y="51"/>
                  </a:lnTo>
                  <a:lnTo>
                    <a:pt x="163" y="58"/>
                  </a:lnTo>
                  <a:lnTo>
                    <a:pt x="175" y="66"/>
                  </a:lnTo>
                  <a:lnTo>
                    <a:pt x="187" y="74"/>
                  </a:lnTo>
                  <a:lnTo>
                    <a:pt x="200" y="82"/>
                  </a:lnTo>
                  <a:lnTo>
                    <a:pt x="201" y="82"/>
                  </a:lnTo>
                  <a:lnTo>
                    <a:pt x="203" y="80"/>
                  </a:lnTo>
                  <a:lnTo>
                    <a:pt x="203" y="79"/>
                  </a:lnTo>
                  <a:lnTo>
                    <a:pt x="203" y="77"/>
                  </a:lnTo>
                  <a:lnTo>
                    <a:pt x="197" y="70"/>
                  </a:lnTo>
                  <a:lnTo>
                    <a:pt x="190" y="64"/>
                  </a:lnTo>
                  <a:lnTo>
                    <a:pt x="184" y="57"/>
                  </a:lnTo>
                  <a:lnTo>
                    <a:pt x="178" y="49"/>
                  </a:lnTo>
                  <a:lnTo>
                    <a:pt x="172" y="42"/>
                  </a:lnTo>
                  <a:lnTo>
                    <a:pt x="166" y="35"/>
                  </a:lnTo>
                  <a:lnTo>
                    <a:pt x="159" y="29"/>
                  </a:lnTo>
                  <a:lnTo>
                    <a:pt x="152" y="23"/>
                  </a:lnTo>
                  <a:lnTo>
                    <a:pt x="145" y="19"/>
                  </a:lnTo>
                  <a:lnTo>
                    <a:pt x="137" y="15"/>
                  </a:lnTo>
                  <a:lnTo>
                    <a:pt x="129" y="12"/>
                  </a:lnTo>
                  <a:lnTo>
                    <a:pt x="120" y="9"/>
                  </a:lnTo>
                  <a:lnTo>
                    <a:pt x="111" y="7"/>
                  </a:lnTo>
                  <a:lnTo>
                    <a:pt x="102" y="6"/>
                  </a:lnTo>
                  <a:lnTo>
                    <a:pt x="94" y="4"/>
                  </a:lnTo>
                  <a:lnTo>
                    <a:pt x="85" y="3"/>
                  </a:lnTo>
                  <a:lnTo>
                    <a:pt x="79" y="1"/>
                  </a:lnTo>
                  <a:lnTo>
                    <a:pt x="69" y="1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25" y="1"/>
                  </a:lnTo>
                  <a:lnTo>
                    <a:pt x="12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062413" y="2917825"/>
              <a:ext cx="227013" cy="257175"/>
            </a:xfrm>
            <a:custGeom>
              <a:avLst/>
              <a:gdLst>
                <a:gd name="T0" fmla="*/ 143 w 143"/>
                <a:gd name="T1" fmla="*/ 93 h 162"/>
                <a:gd name="T2" fmla="*/ 140 w 143"/>
                <a:gd name="T3" fmla="*/ 77 h 162"/>
                <a:gd name="T4" fmla="*/ 137 w 143"/>
                <a:gd name="T5" fmla="*/ 61 h 162"/>
                <a:gd name="T6" fmla="*/ 131 w 143"/>
                <a:gd name="T7" fmla="*/ 48 h 162"/>
                <a:gd name="T8" fmla="*/ 124 w 143"/>
                <a:gd name="T9" fmla="*/ 35 h 162"/>
                <a:gd name="T10" fmla="*/ 115 w 143"/>
                <a:gd name="T11" fmla="*/ 23 h 162"/>
                <a:gd name="T12" fmla="*/ 103 w 143"/>
                <a:gd name="T13" fmla="*/ 14 h 162"/>
                <a:gd name="T14" fmla="*/ 90 w 143"/>
                <a:gd name="T15" fmla="*/ 7 h 162"/>
                <a:gd name="T16" fmla="*/ 74 w 143"/>
                <a:gd name="T17" fmla="*/ 1 h 162"/>
                <a:gd name="T18" fmla="*/ 63 w 143"/>
                <a:gd name="T19" fmla="*/ 0 h 162"/>
                <a:gd name="T20" fmla="*/ 51 w 143"/>
                <a:gd name="T21" fmla="*/ 1 h 162"/>
                <a:gd name="T22" fmla="*/ 41 w 143"/>
                <a:gd name="T23" fmla="*/ 6 h 162"/>
                <a:gd name="T24" fmla="*/ 30 w 143"/>
                <a:gd name="T25" fmla="*/ 11 h 162"/>
                <a:gd name="T26" fmla="*/ 22 w 143"/>
                <a:gd name="T27" fmla="*/ 19 h 162"/>
                <a:gd name="T28" fmla="*/ 14 w 143"/>
                <a:gd name="T29" fmla="*/ 29 h 162"/>
                <a:gd name="T30" fmla="*/ 9 w 143"/>
                <a:gd name="T31" fmla="*/ 38 h 162"/>
                <a:gd name="T32" fmla="*/ 4 w 143"/>
                <a:gd name="T33" fmla="*/ 48 h 162"/>
                <a:gd name="T34" fmla="*/ 0 w 143"/>
                <a:gd name="T35" fmla="*/ 71 h 162"/>
                <a:gd name="T36" fmla="*/ 4 w 143"/>
                <a:gd name="T37" fmla="*/ 96 h 162"/>
                <a:gd name="T38" fmla="*/ 16 w 143"/>
                <a:gd name="T39" fmla="*/ 119 h 162"/>
                <a:gd name="T40" fmla="*/ 33 w 143"/>
                <a:gd name="T41" fmla="*/ 140 h 162"/>
                <a:gd name="T42" fmla="*/ 55 w 143"/>
                <a:gd name="T43" fmla="*/ 154 h 162"/>
                <a:gd name="T44" fmla="*/ 79 w 143"/>
                <a:gd name="T45" fmla="*/ 162 h 162"/>
                <a:gd name="T46" fmla="*/ 102 w 143"/>
                <a:gd name="T47" fmla="*/ 160 h 162"/>
                <a:gd name="T48" fmla="*/ 124 w 143"/>
                <a:gd name="T49" fmla="*/ 147 h 162"/>
                <a:gd name="T50" fmla="*/ 124 w 143"/>
                <a:gd name="T51" fmla="*/ 146 h 162"/>
                <a:gd name="T52" fmla="*/ 124 w 143"/>
                <a:gd name="T53" fmla="*/ 144 h 162"/>
                <a:gd name="T54" fmla="*/ 124 w 143"/>
                <a:gd name="T55" fmla="*/ 144 h 162"/>
                <a:gd name="T56" fmla="*/ 122 w 143"/>
                <a:gd name="T57" fmla="*/ 146 h 162"/>
                <a:gd name="T58" fmla="*/ 103 w 143"/>
                <a:gd name="T59" fmla="*/ 151 h 162"/>
                <a:gd name="T60" fmla="*/ 84 w 143"/>
                <a:gd name="T61" fmla="*/ 150 h 162"/>
                <a:gd name="T62" fmla="*/ 65 w 143"/>
                <a:gd name="T63" fmla="*/ 143 h 162"/>
                <a:gd name="T64" fmla="*/ 49 w 143"/>
                <a:gd name="T65" fmla="*/ 129 h 162"/>
                <a:gd name="T66" fmla="*/ 35 w 143"/>
                <a:gd name="T67" fmla="*/ 113 h 162"/>
                <a:gd name="T68" fmla="*/ 23 w 143"/>
                <a:gd name="T69" fmla="*/ 96 h 162"/>
                <a:gd name="T70" fmla="*/ 16 w 143"/>
                <a:gd name="T71" fmla="*/ 78 h 162"/>
                <a:gd name="T72" fmla="*/ 13 w 143"/>
                <a:gd name="T73" fmla="*/ 61 h 162"/>
                <a:gd name="T74" fmla="*/ 16 w 143"/>
                <a:gd name="T75" fmla="*/ 43 h 162"/>
                <a:gd name="T76" fmla="*/ 23 w 143"/>
                <a:gd name="T77" fmla="*/ 29 h 162"/>
                <a:gd name="T78" fmla="*/ 33 w 143"/>
                <a:gd name="T79" fmla="*/ 19 h 162"/>
                <a:gd name="T80" fmla="*/ 48 w 143"/>
                <a:gd name="T81" fmla="*/ 11 h 162"/>
                <a:gd name="T82" fmla="*/ 63 w 143"/>
                <a:gd name="T83" fmla="*/ 10 h 162"/>
                <a:gd name="T84" fmla="*/ 79 w 143"/>
                <a:gd name="T85" fmla="*/ 10 h 162"/>
                <a:gd name="T86" fmla="*/ 95 w 143"/>
                <a:gd name="T87" fmla="*/ 14 h 162"/>
                <a:gd name="T88" fmla="*/ 109 w 143"/>
                <a:gd name="T89" fmla="*/ 23 h 162"/>
                <a:gd name="T90" fmla="*/ 122 w 143"/>
                <a:gd name="T91" fmla="*/ 38 h 162"/>
                <a:gd name="T92" fmla="*/ 133 w 143"/>
                <a:gd name="T93" fmla="*/ 55 h 162"/>
                <a:gd name="T94" fmla="*/ 138 w 143"/>
                <a:gd name="T95" fmla="*/ 74 h 162"/>
                <a:gd name="T96" fmla="*/ 141 w 143"/>
                <a:gd name="T97" fmla="*/ 95 h 162"/>
                <a:gd name="T98" fmla="*/ 141 w 143"/>
                <a:gd name="T99" fmla="*/ 95 h 162"/>
                <a:gd name="T100" fmla="*/ 143 w 143"/>
                <a:gd name="T101" fmla="*/ 93 h 162"/>
                <a:gd name="T102" fmla="*/ 143 w 143"/>
                <a:gd name="T103" fmla="*/ 93 h 162"/>
                <a:gd name="T104" fmla="*/ 143 w 143"/>
                <a:gd name="T105" fmla="*/ 93 h 162"/>
                <a:gd name="T106" fmla="*/ 143 w 143"/>
                <a:gd name="T107" fmla="*/ 9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62">
                  <a:moveTo>
                    <a:pt x="143" y="93"/>
                  </a:moveTo>
                  <a:lnTo>
                    <a:pt x="140" y="77"/>
                  </a:lnTo>
                  <a:lnTo>
                    <a:pt x="137" y="61"/>
                  </a:lnTo>
                  <a:lnTo>
                    <a:pt x="131" y="48"/>
                  </a:lnTo>
                  <a:lnTo>
                    <a:pt x="124" y="35"/>
                  </a:lnTo>
                  <a:lnTo>
                    <a:pt x="115" y="23"/>
                  </a:lnTo>
                  <a:lnTo>
                    <a:pt x="103" y="14"/>
                  </a:lnTo>
                  <a:lnTo>
                    <a:pt x="90" y="7"/>
                  </a:lnTo>
                  <a:lnTo>
                    <a:pt x="74" y="1"/>
                  </a:lnTo>
                  <a:lnTo>
                    <a:pt x="63" y="0"/>
                  </a:lnTo>
                  <a:lnTo>
                    <a:pt x="51" y="1"/>
                  </a:lnTo>
                  <a:lnTo>
                    <a:pt x="41" y="6"/>
                  </a:lnTo>
                  <a:lnTo>
                    <a:pt x="30" y="11"/>
                  </a:lnTo>
                  <a:lnTo>
                    <a:pt x="22" y="19"/>
                  </a:lnTo>
                  <a:lnTo>
                    <a:pt x="14" y="29"/>
                  </a:lnTo>
                  <a:lnTo>
                    <a:pt x="9" y="38"/>
                  </a:lnTo>
                  <a:lnTo>
                    <a:pt x="4" y="48"/>
                  </a:lnTo>
                  <a:lnTo>
                    <a:pt x="0" y="71"/>
                  </a:lnTo>
                  <a:lnTo>
                    <a:pt x="4" y="96"/>
                  </a:lnTo>
                  <a:lnTo>
                    <a:pt x="16" y="119"/>
                  </a:lnTo>
                  <a:lnTo>
                    <a:pt x="33" y="140"/>
                  </a:lnTo>
                  <a:lnTo>
                    <a:pt x="55" y="154"/>
                  </a:lnTo>
                  <a:lnTo>
                    <a:pt x="79" y="162"/>
                  </a:lnTo>
                  <a:lnTo>
                    <a:pt x="102" y="160"/>
                  </a:lnTo>
                  <a:lnTo>
                    <a:pt x="124" y="147"/>
                  </a:lnTo>
                  <a:lnTo>
                    <a:pt x="124" y="146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03" y="151"/>
                  </a:lnTo>
                  <a:lnTo>
                    <a:pt x="84" y="150"/>
                  </a:lnTo>
                  <a:lnTo>
                    <a:pt x="65" y="143"/>
                  </a:lnTo>
                  <a:lnTo>
                    <a:pt x="49" y="129"/>
                  </a:lnTo>
                  <a:lnTo>
                    <a:pt x="35" y="113"/>
                  </a:lnTo>
                  <a:lnTo>
                    <a:pt x="23" y="96"/>
                  </a:lnTo>
                  <a:lnTo>
                    <a:pt x="16" y="78"/>
                  </a:lnTo>
                  <a:lnTo>
                    <a:pt x="13" y="61"/>
                  </a:lnTo>
                  <a:lnTo>
                    <a:pt x="16" y="43"/>
                  </a:lnTo>
                  <a:lnTo>
                    <a:pt x="23" y="29"/>
                  </a:lnTo>
                  <a:lnTo>
                    <a:pt x="33" y="19"/>
                  </a:lnTo>
                  <a:lnTo>
                    <a:pt x="48" y="11"/>
                  </a:lnTo>
                  <a:lnTo>
                    <a:pt x="63" y="10"/>
                  </a:lnTo>
                  <a:lnTo>
                    <a:pt x="79" y="10"/>
                  </a:lnTo>
                  <a:lnTo>
                    <a:pt x="95" y="14"/>
                  </a:lnTo>
                  <a:lnTo>
                    <a:pt x="109" y="23"/>
                  </a:lnTo>
                  <a:lnTo>
                    <a:pt x="122" y="38"/>
                  </a:lnTo>
                  <a:lnTo>
                    <a:pt x="133" y="55"/>
                  </a:lnTo>
                  <a:lnTo>
                    <a:pt x="138" y="74"/>
                  </a:lnTo>
                  <a:lnTo>
                    <a:pt x="141" y="95"/>
                  </a:lnTo>
                  <a:lnTo>
                    <a:pt x="141" y="95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284663" y="3041650"/>
              <a:ext cx="96838" cy="79375"/>
            </a:xfrm>
            <a:custGeom>
              <a:avLst/>
              <a:gdLst>
                <a:gd name="T0" fmla="*/ 0 w 61"/>
                <a:gd name="T1" fmla="*/ 19 h 50"/>
                <a:gd name="T2" fmla="*/ 6 w 61"/>
                <a:gd name="T3" fmla="*/ 11 h 50"/>
                <a:gd name="T4" fmla="*/ 17 w 61"/>
                <a:gd name="T5" fmla="*/ 11 h 50"/>
                <a:gd name="T6" fmla="*/ 27 w 61"/>
                <a:gd name="T7" fmla="*/ 17 h 50"/>
                <a:gd name="T8" fmla="*/ 36 w 61"/>
                <a:gd name="T9" fmla="*/ 24 h 50"/>
                <a:gd name="T10" fmla="*/ 39 w 61"/>
                <a:gd name="T11" fmla="*/ 28 h 50"/>
                <a:gd name="T12" fmla="*/ 42 w 61"/>
                <a:gd name="T13" fmla="*/ 31 h 50"/>
                <a:gd name="T14" fmla="*/ 44 w 61"/>
                <a:gd name="T15" fmla="*/ 35 h 50"/>
                <a:gd name="T16" fmla="*/ 46 w 61"/>
                <a:gd name="T17" fmla="*/ 40 h 50"/>
                <a:gd name="T18" fmla="*/ 48 w 61"/>
                <a:gd name="T19" fmla="*/ 43 h 50"/>
                <a:gd name="T20" fmla="*/ 49 w 61"/>
                <a:gd name="T21" fmla="*/ 47 h 50"/>
                <a:gd name="T22" fmla="*/ 52 w 61"/>
                <a:gd name="T23" fmla="*/ 49 h 50"/>
                <a:gd name="T24" fmla="*/ 55 w 61"/>
                <a:gd name="T25" fmla="*/ 50 h 50"/>
                <a:gd name="T26" fmla="*/ 58 w 61"/>
                <a:gd name="T27" fmla="*/ 50 h 50"/>
                <a:gd name="T28" fmla="*/ 60 w 61"/>
                <a:gd name="T29" fmla="*/ 49 h 50"/>
                <a:gd name="T30" fmla="*/ 61 w 61"/>
                <a:gd name="T31" fmla="*/ 46 h 50"/>
                <a:gd name="T32" fmla="*/ 61 w 61"/>
                <a:gd name="T33" fmla="*/ 43 h 50"/>
                <a:gd name="T34" fmla="*/ 58 w 61"/>
                <a:gd name="T35" fmla="*/ 28 h 50"/>
                <a:gd name="T36" fmla="*/ 52 w 61"/>
                <a:gd name="T37" fmla="*/ 15 h 50"/>
                <a:gd name="T38" fmla="*/ 42 w 61"/>
                <a:gd name="T39" fmla="*/ 5 h 50"/>
                <a:gd name="T40" fmla="*/ 27 w 61"/>
                <a:gd name="T41" fmla="*/ 0 h 50"/>
                <a:gd name="T42" fmla="*/ 17 w 61"/>
                <a:gd name="T43" fmla="*/ 0 h 50"/>
                <a:gd name="T44" fmla="*/ 9 w 61"/>
                <a:gd name="T45" fmla="*/ 3 h 50"/>
                <a:gd name="T46" fmla="*/ 3 w 61"/>
                <a:gd name="T47" fmla="*/ 11 h 50"/>
                <a:gd name="T48" fmla="*/ 0 w 61"/>
                <a:gd name="T49" fmla="*/ 19 h 50"/>
                <a:gd name="T50" fmla="*/ 0 w 61"/>
                <a:gd name="T51" fmla="*/ 19 h 50"/>
                <a:gd name="T52" fmla="*/ 0 w 61"/>
                <a:gd name="T53" fmla="*/ 19 h 50"/>
                <a:gd name="T54" fmla="*/ 0 w 61"/>
                <a:gd name="T55" fmla="*/ 19 h 50"/>
                <a:gd name="T56" fmla="*/ 0 w 61"/>
                <a:gd name="T57" fmla="*/ 19 h 50"/>
                <a:gd name="T58" fmla="*/ 0 w 61"/>
                <a:gd name="T5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50">
                  <a:moveTo>
                    <a:pt x="0" y="19"/>
                  </a:moveTo>
                  <a:lnTo>
                    <a:pt x="6" y="11"/>
                  </a:lnTo>
                  <a:lnTo>
                    <a:pt x="17" y="11"/>
                  </a:lnTo>
                  <a:lnTo>
                    <a:pt x="27" y="17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44" y="35"/>
                  </a:lnTo>
                  <a:lnTo>
                    <a:pt x="46" y="40"/>
                  </a:lnTo>
                  <a:lnTo>
                    <a:pt x="48" y="43"/>
                  </a:lnTo>
                  <a:lnTo>
                    <a:pt x="49" y="47"/>
                  </a:lnTo>
                  <a:lnTo>
                    <a:pt x="52" y="49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60" y="49"/>
                  </a:lnTo>
                  <a:lnTo>
                    <a:pt x="61" y="46"/>
                  </a:lnTo>
                  <a:lnTo>
                    <a:pt x="61" y="43"/>
                  </a:lnTo>
                  <a:lnTo>
                    <a:pt x="58" y="28"/>
                  </a:lnTo>
                  <a:lnTo>
                    <a:pt x="52" y="15"/>
                  </a:lnTo>
                  <a:lnTo>
                    <a:pt x="42" y="5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67213" y="3028950"/>
              <a:ext cx="247650" cy="242887"/>
            </a:xfrm>
            <a:custGeom>
              <a:avLst/>
              <a:gdLst>
                <a:gd name="T0" fmla="*/ 12 w 156"/>
                <a:gd name="T1" fmla="*/ 48 h 153"/>
                <a:gd name="T2" fmla="*/ 29 w 156"/>
                <a:gd name="T3" fmla="*/ 20 h 153"/>
                <a:gd name="T4" fmla="*/ 57 w 156"/>
                <a:gd name="T5" fmla="*/ 7 h 153"/>
                <a:gd name="T6" fmla="*/ 91 w 156"/>
                <a:gd name="T7" fmla="*/ 8 h 153"/>
                <a:gd name="T8" fmla="*/ 124 w 156"/>
                <a:gd name="T9" fmla="*/ 26 h 153"/>
                <a:gd name="T10" fmla="*/ 142 w 156"/>
                <a:gd name="T11" fmla="*/ 62 h 153"/>
                <a:gd name="T12" fmla="*/ 142 w 156"/>
                <a:gd name="T13" fmla="*/ 97 h 153"/>
                <a:gd name="T14" fmla="*/ 130 w 156"/>
                <a:gd name="T15" fmla="*/ 121 h 153"/>
                <a:gd name="T16" fmla="*/ 108 w 156"/>
                <a:gd name="T17" fmla="*/ 134 h 153"/>
                <a:gd name="T18" fmla="*/ 80 w 156"/>
                <a:gd name="T19" fmla="*/ 138 h 153"/>
                <a:gd name="T20" fmla="*/ 54 w 156"/>
                <a:gd name="T21" fmla="*/ 134 h 153"/>
                <a:gd name="T22" fmla="*/ 34 w 156"/>
                <a:gd name="T23" fmla="*/ 124 h 153"/>
                <a:gd name="T24" fmla="*/ 19 w 156"/>
                <a:gd name="T25" fmla="*/ 106 h 153"/>
                <a:gd name="T26" fmla="*/ 8 w 156"/>
                <a:gd name="T27" fmla="*/ 86 h 153"/>
                <a:gd name="T28" fmla="*/ 3 w 156"/>
                <a:gd name="T29" fmla="*/ 76 h 153"/>
                <a:gd name="T30" fmla="*/ 0 w 156"/>
                <a:gd name="T31" fmla="*/ 76 h 153"/>
                <a:gd name="T32" fmla="*/ 6 w 156"/>
                <a:gd name="T33" fmla="*/ 93 h 153"/>
                <a:gd name="T34" fmla="*/ 22 w 156"/>
                <a:gd name="T35" fmla="*/ 122 h 153"/>
                <a:gd name="T36" fmla="*/ 47 w 156"/>
                <a:gd name="T37" fmla="*/ 144 h 153"/>
                <a:gd name="T38" fmla="*/ 79 w 156"/>
                <a:gd name="T39" fmla="*/ 153 h 153"/>
                <a:gd name="T40" fmla="*/ 112 w 156"/>
                <a:gd name="T41" fmla="*/ 145 h 153"/>
                <a:gd name="T42" fmla="*/ 136 w 156"/>
                <a:gd name="T43" fmla="*/ 131 h 153"/>
                <a:gd name="T44" fmla="*/ 150 w 156"/>
                <a:gd name="T45" fmla="*/ 112 h 153"/>
                <a:gd name="T46" fmla="*/ 156 w 156"/>
                <a:gd name="T47" fmla="*/ 86 h 153"/>
                <a:gd name="T48" fmla="*/ 150 w 156"/>
                <a:gd name="T49" fmla="*/ 55 h 153"/>
                <a:gd name="T50" fmla="*/ 136 w 156"/>
                <a:gd name="T51" fmla="*/ 29 h 153"/>
                <a:gd name="T52" fmla="*/ 112 w 156"/>
                <a:gd name="T53" fmla="*/ 10 h 153"/>
                <a:gd name="T54" fmla="*/ 82 w 156"/>
                <a:gd name="T55" fmla="*/ 1 h 153"/>
                <a:gd name="T56" fmla="*/ 53 w 156"/>
                <a:gd name="T57" fmla="*/ 1 h 153"/>
                <a:gd name="T58" fmla="*/ 32 w 156"/>
                <a:gd name="T59" fmla="*/ 13 h 153"/>
                <a:gd name="T60" fmla="*/ 16 w 156"/>
                <a:gd name="T61" fmla="*/ 30 h 153"/>
                <a:gd name="T62" fmla="*/ 8 w 156"/>
                <a:gd name="T63" fmla="*/ 54 h 153"/>
                <a:gd name="T64" fmla="*/ 8 w 156"/>
                <a:gd name="T65" fmla="*/ 67 h 153"/>
                <a:gd name="T66" fmla="*/ 9 w 156"/>
                <a:gd name="T67" fmla="*/ 67 h 153"/>
                <a:gd name="T68" fmla="*/ 9 w 156"/>
                <a:gd name="T69" fmla="*/ 6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153">
                  <a:moveTo>
                    <a:pt x="9" y="67"/>
                  </a:moveTo>
                  <a:lnTo>
                    <a:pt x="12" y="48"/>
                  </a:lnTo>
                  <a:lnTo>
                    <a:pt x="19" y="33"/>
                  </a:lnTo>
                  <a:lnTo>
                    <a:pt x="29" y="20"/>
                  </a:lnTo>
                  <a:lnTo>
                    <a:pt x="43" y="11"/>
                  </a:lnTo>
                  <a:lnTo>
                    <a:pt x="57" y="7"/>
                  </a:lnTo>
                  <a:lnTo>
                    <a:pt x="73" y="6"/>
                  </a:lnTo>
                  <a:lnTo>
                    <a:pt x="91" y="8"/>
                  </a:lnTo>
                  <a:lnTo>
                    <a:pt x="107" y="14"/>
                  </a:lnTo>
                  <a:lnTo>
                    <a:pt x="124" y="26"/>
                  </a:lnTo>
                  <a:lnTo>
                    <a:pt x="134" y="43"/>
                  </a:lnTo>
                  <a:lnTo>
                    <a:pt x="142" y="62"/>
                  </a:lnTo>
                  <a:lnTo>
                    <a:pt x="143" y="83"/>
                  </a:lnTo>
                  <a:lnTo>
                    <a:pt x="142" y="97"/>
                  </a:lnTo>
                  <a:lnTo>
                    <a:pt x="137" y="110"/>
                  </a:lnTo>
                  <a:lnTo>
                    <a:pt x="130" y="121"/>
                  </a:lnTo>
                  <a:lnTo>
                    <a:pt x="120" y="128"/>
                  </a:lnTo>
                  <a:lnTo>
                    <a:pt x="108" y="134"/>
                  </a:lnTo>
                  <a:lnTo>
                    <a:pt x="95" y="137"/>
                  </a:lnTo>
                  <a:lnTo>
                    <a:pt x="80" y="138"/>
                  </a:lnTo>
                  <a:lnTo>
                    <a:pt x="66" y="137"/>
                  </a:lnTo>
                  <a:lnTo>
                    <a:pt x="54" y="134"/>
                  </a:lnTo>
                  <a:lnTo>
                    <a:pt x="44" y="129"/>
                  </a:lnTo>
                  <a:lnTo>
                    <a:pt x="34" y="124"/>
                  </a:lnTo>
                  <a:lnTo>
                    <a:pt x="26" y="115"/>
                  </a:lnTo>
                  <a:lnTo>
                    <a:pt x="19" y="106"/>
                  </a:lnTo>
                  <a:lnTo>
                    <a:pt x="12" y="97"/>
                  </a:lnTo>
                  <a:lnTo>
                    <a:pt x="8" y="8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6" y="93"/>
                  </a:lnTo>
                  <a:lnTo>
                    <a:pt x="13" y="109"/>
                  </a:lnTo>
                  <a:lnTo>
                    <a:pt x="22" y="122"/>
                  </a:lnTo>
                  <a:lnTo>
                    <a:pt x="34" y="135"/>
                  </a:lnTo>
                  <a:lnTo>
                    <a:pt x="47" y="144"/>
                  </a:lnTo>
                  <a:lnTo>
                    <a:pt x="61" y="150"/>
                  </a:lnTo>
                  <a:lnTo>
                    <a:pt x="79" y="153"/>
                  </a:lnTo>
                  <a:lnTo>
                    <a:pt x="98" y="150"/>
                  </a:lnTo>
                  <a:lnTo>
                    <a:pt x="112" y="145"/>
                  </a:lnTo>
                  <a:lnTo>
                    <a:pt x="124" y="140"/>
                  </a:lnTo>
                  <a:lnTo>
                    <a:pt x="136" y="131"/>
                  </a:lnTo>
                  <a:lnTo>
                    <a:pt x="145" y="122"/>
                  </a:lnTo>
                  <a:lnTo>
                    <a:pt x="150" y="112"/>
                  </a:lnTo>
                  <a:lnTo>
                    <a:pt x="155" y="100"/>
                  </a:lnTo>
                  <a:lnTo>
                    <a:pt x="156" y="86"/>
                  </a:lnTo>
                  <a:lnTo>
                    <a:pt x="155" y="71"/>
                  </a:lnTo>
                  <a:lnTo>
                    <a:pt x="150" y="55"/>
                  </a:lnTo>
                  <a:lnTo>
                    <a:pt x="145" y="41"/>
                  </a:lnTo>
                  <a:lnTo>
                    <a:pt x="136" y="29"/>
                  </a:lnTo>
                  <a:lnTo>
                    <a:pt x="124" y="17"/>
                  </a:lnTo>
                  <a:lnTo>
                    <a:pt x="112" y="10"/>
                  </a:lnTo>
                  <a:lnTo>
                    <a:pt x="98" y="4"/>
                  </a:lnTo>
                  <a:lnTo>
                    <a:pt x="82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6"/>
                  </a:lnTo>
                  <a:lnTo>
                    <a:pt x="32" y="13"/>
                  </a:lnTo>
                  <a:lnTo>
                    <a:pt x="24" y="20"/>
                  </a:lnTo>
                  <a:lnTo>
                    <a:pt x="16" y="30"/>
                  </a:lnTo>
                  <a:lnTo>
                    <a:pt x="10" y="42"/>
                  </a:lnTo>
                  <a:lnTo>
                    <a:pt x="8" y="54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579938" y="3119438"/>
              <a:ext cx="261938" cy="57150"/>
            </a:xfrm>
            <a:custGeom>
              <a:avLst/>
              <a:gdLst>
                <a:gd name="T0" fmla="*/ 165 w 165"/>
                <a:gd name="T1" fmla="*/ 0 h 36"/>
                <a:gd name="T2" fmla="*/ 145 w 165"/>
                <a:gd name="T3" fmla="*/ 2 h 36"/>
                <a:gd name="T4" fmla="*/ 124 w 165"/>
                <a:gd name="T5" fmla="*/ 5 h 36"/>
                <a:gd name="T6" fmla="*/ 104 w 165"/>
                <a:gd name="T7" fmla="*/ 8 h 36"/>
                <a:gd name="T8" fmla="*/ 85 w 165"/>
                <a:gd name="T9" fmla="*/ 11 h 36"/>
                <a:gd name="T10" fmla="*/ 64 w 165"/>
                <a:gd name="T11" fmla="*/ 16 h 36"/>
                <a:gd name="T12" fmla="*/ 44 w 165"/>
                <a:gd name="T13" fmla="*/ 19 h 36"/>
                <a:gd name="T14" fmla="*/ 25 w 165"/>
                <a:gd name="T15" fmla="*/ 23 h 36"/>
                <a:gd name="T16" fmla="*/ 5 w 165"/>
                <a:gd name="T17" fmla="*/ 29 h 36"/>
                <a:gd name="T18" fmla="*/ 2 w 165"/>
                <a:gd name="T19" fmla="*/ 30 h 36"/>
                <a:gd name="T20" fmla="*/ 0 w 165"/>
                <a:gd name="T21" fmla="*/ 33 h 36"/>
                <a:gd name="T22" fmla="*/ 0 w 165"/>
                <a:gd name="T23" fmla="*/ 36 h 36"/>
                <a:gd name="T24" fmla="*/ 3 w 165"/>
                <a:gd name="T25" fmla="*/ 36 h 36"/>
                <a:gd name="T26" fmla="*/ 24 w 165"/>
                <a:gd name="T27" fmla="*/ 32 h 36"/>
                <a:gd name="T28" fmla="*/ 44 w 165"/>
                <a:gd name="T29" fmla="*/ 27 h 36"/>
                <a:gd name="T30" fmla="*/ 63 w 165"/>
                <a:gd name="T31" fmla="*/ 23 h 36"/>
                <a:gd name="T32" fmla="*/ 83 w 165"/>
                <a:gd name="T33" fmla="*/ 17 h 36"/>
                <a:gd name="T34" fmla="*/ 104 w 165"/>
                <a:gd name="T35" fmla="*/ 13 h 36"/>
                <a:gd name="T36" fmla="*/ 124 w 165"/>
                <a:gd name="T37" fmla="*/ 8 h 36"/>
                <a:gd name="T38" fmla="*/ 145 w 165"/>
                <a:gd name="T39" fmla="*/ 4 h 36"/>
                <a:gd name="T40" fmla="*/ 165 w 165"/>
                <a:gd name="T41" fmla="*/ 0 h 36"/>
                <a:gd name="T42" fmla="*/ 165 w 165"/>
                <a:gd name="T43" fmla="*/ 0 h 36"/>
                <a:gd name="T44" fmla="*/ 165 w 165"/>
                <a:gd name="T45" fmla="*/ 0 h 36"/>
                <a:gd name="T46" fmla="*/ 165 w 165"/>
                <a:gd name="T47" fmla="*/ 0 h 36"/>
                <a:gd name="T48" fmla="*/ 165 w 165"/>
                <a:gd name="T49" fmla="*/ 0 h 36"/>
                <a:gd name="T50" fmla="*/ 165 w 165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6">
                  <a:moveTo>
                    <a:pt x="165" y="0"/>
                  </a:moveTo>
                  <a:lnTo>
                    <a:pt x="145" y="2"/>
                  </a:lnTo>
                  <a:lnTo>
                    <a:pt x="124" y="5"/>
                  </a:lnTo>
                  <a:lnTo>
                    <a:pt x="104" y="8"/>
                  </a:lnTo>
                  <a:lnTo>
                    <a:pt x="85" y="11"/>
                  </a:lnTo>
                  <a:lnTo>
                    <a:pt x="64" y="16"/>
                  </a:lnTo>
                  <a:lnTo>
                    <a:pt x="44" y="19"/>
                  </a:lnTo>
                  <a:lnTo>
                    <a:pt x="25" y="23"/>
                  </a:lnTo>
                  <a:lnTo>
                    <a:pt x="5" y="29"/>
                  </a:lnTo>
                  <a:lnTo>
                    <a:pt x="2" y="30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24" y="32"/>
                  </a:lnTo>
                  <a:lnTo>
                    <a:pt x="44" y="27"/>
                  </a:lnTo>
                  <a:lnTo>
                    <a:pt x="63" y="23"/>
                  </a:lnTo>
                  <a:lnTo>
                    <a:pt x="83" y="17"/>
                  </a:lnTo>
                  <a:lnTo>
                    <a:pt x="104" y="13"/>
                  </a:lnTo>
                  <a:lnTo>
                    <a:pt x="124" y="8"/>
                  </a:lnTo>
                  <a:lnTo>
                    <a:pt x="145" y="4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792663" y="2547938"/>
              <a:ext cx="212725" cy="639762"/>
            </a:xfrm>
            <a:custGeom>
              <a:avLst/>
              <a:gdLst>
                <a:gd name="T0" fmla="*/ 15 w 134"/>
                <a:gd name="T1" fmla="*/ 4 h 403"/>
                <a:gd name="T2" fmla="*/ 44 w 134"/>
                <a:gd name="T3" fmla="*/ 14 h 403"/>
                <a:gd name="T4" fmla="*/ 70 w 134"/>
                <a:gd name="T5" fmla="*/ 29 h 403"/>
                <a:gd name="T6" fmla="*/ 94 w 134"/>
                <a:gd name="T7" fmla="*/ 46 h 403"/>
                <a:gd name="T8" fmla="*/ 117 w 134"/>
                <a:gd name="T9" fmla="*/ 80 h 403"/>
                <a:gd name="T10" fmla="*/ 117 w 134"/>
                <a:gd name="T11" fmla="*/ 128 h 403"/>
                <a:gd name="T12" fmla="*/ 94 w 134"/>
                <a:gd name="T13" fmla="*/ 153 h 403"/>
                <a:gd name="T14" fmla="*/ 82 w 134"/>
                <a:gd name="T15" fmla="*/ 160 h 403"/>
                <a:gd name="T16" fmla="*/ 70 w 134"/>
                <a:gd name="T17" fmla="*/ 169 h 403"/>
                <a:gd name="T18" fmla="*/ 59 w 134"/>
                <a:gd name="T19" fmla="*/ 177 h 403"/>
                <a:gd name="T20" fmla="*/ 40 w 134"/>
                <a:gd name="T21" fmla="*/ 199 h 403"/>
                <a:gd name="T22" fmla="*/ 28 w 134"/>
                <a:gd name="T23" fmla="*/ 236 h 403"/>
                <a:gd name="T24" fmla="*/ 30 w 134"/>
                <a:gd name="T25" fmla="*/ 271 h 403"/>
                <a:gd name="T26" fmla="*/ 35 w 134"/>
                <a:gd name="T27" fmla="*/ 301 h 403"/>
                <a:gd name="T28" fmla="*/ 35 w 134"/>
                <a:gd name="T29" fmla="*/ 338 h 403"/>
                <a:gd name="T30" fmla="*/ 22 w 134"/>
                <a:gd name="T31" fmla="*/ 381 h 403"/>
                <a:gd name="T32" fmla="*/ 16 w 134"/>
                <a:gd name="T33" fmla="*/ 403 h 403"/>
                <a:gd name="T34" fmla="*/ 18 w 134"/>
                <a:gd name="T35" fmla="*/ 403 h 403"/>
                <a:gd name="T36" fmla="*/ 24 w 134"/>
                <a:gd name="T37" fmla="*/ 383 h 403"/>
                <a:gd name="T38" fmla="*/ 35 w 134"/>
                <a:gd name="T39" fmla="*/ 348 h 403"/>
                <a:gd name="T40" fmla="*/ 41 w 134"/>
                <a:gd name="T41" fmla="*/ 313 h 403"/>
                <a:gd name="T42" fmla="*/ 40 w 134"/>
                <a:gd name="T43" fmla="*/ 278 h 403"/>
                <a:gd name="T44" fmla="*/ 43 w 134"/>
                <a:gd name="T45" fmla="*/ 242 h 403"/>
                <a:gd name="T46" fmla="*/ 62 w 134"/>
                <a:gd name="T47" fmla="*/ 208 h 403"/>
                <a:gd name="T48" fmla="*/ 91 w 134"/>
                <a:gd name="T49" fmla="*/ 182 h 403"/>
                <a:gd name="T50" fmla="*/ 118 w 134"/>
                <a:gd name="T51" fmla="*/ 154 h 403"/>
                <a:gd name="T52" fmla="*/ 134 w 134"/>
                <a:gd name="T53" fmla="*/ 110 h 403"/>
                <a:gd name="T54" fmla="*/ 120 w 134"/>
                <a:gd name="T55" fmla="*/ 62 h 403"/>
                <a:gd name="T56" fmla="*/ 79 w 134"/>
                <a:gd name="T57" fmla="*/ 27 h 403"/>
                <a:gd name="T58" fmla="*/ 27 w 134"/>
                <a:gd name="T59" fmla="*/ 5 h 403"/>
                <a:gd name="T60" fmla="*/ 0 w 134"/>
                <a:gd name="T61" fmla="*/ 0 h 403"/>
                <a:gd name="T62" fmla="*/ 0 w 134"/>
                <a:gd name="T63" fmla="*/ 1 h 403"/>
                <a:gd name="T64" fmla="*/ 0 w 134"/>
                <a:gd name="T65" fmla="*/ 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403">
                  <a:moveTo>
                    <a:pt x="0" y="1"/>
                  </a:moveTo>
                  <a:lnTo>
                    <a:pt x="15" y="4"/>
                  </a:lnTo>
                  <a:lnTo>
                    <a:pt x="30" y="10"/>
                  </a:lnTo>
                  <a:lnTo>
                    <a:pt x="44" y="14"/>
                  </a:lnTo>
                  <a:lnTo>
                    <a:pt x="57" y="20"/>
                  </a:lnTo>
                  <a:lnTo>
                    <a:pt x="70" y="29"/>
                  </a:lnTo>
                  <a:lnTo>
                    <a:pt x="82" y="36"/>
                  </a:lnTo>
                  <a:lnTo>
                    <a:pt x="94" y="46"/>
                  </a:lnTo>
                  <a:lnTo>
                    <a:pt x="104" y="58"/>
                  </a:lnTo>
                  <a:lnTo>
                    <a:pt x="117" y="80"/>
                  </a:lnTo>
                  <a:lnTo>
                    <a:pt x="121" y="105"/>
                  </a:lnTo>
                  <a:lnTo>
                    <a:pt x="117" y="128"/>
                  </a:lnTo>
                  <a:lnTo>
                    <a:pt x="99" y="148"/>
                  </a:lnTo>
                  <a:lnTo>
                    <a:pt x="94" y="153"/>
                  </a:lnTo>
                  <a:lnTo>
                    <a:pt x="88" y="157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5" y="173"/>
                  </a:lnTo>
                  <a:lnTo>
                    <a:pt x="59" y="177"/>
                  </a:lnTo>
                  <a:lnTo>
                    <a:pt x="53" y="183"/>
                  </a:lnTo>
                  <a:lnTo>
                    <a:pt x="40" y="199"/>
                  </a:lnTo>
                  <a:lnTo>
                    <a:pt x="32" y="217"/>
                  </a:lnTo>
                  <a:lnTo>
                    <a:pt x="28" y="236"/>
                  </a:lnTo>
                  <a:lnTo>
                    <a:pt x="28" y="256"/>
                  </a:lnTo>
                  <a:lnTo>
                    <a:pt x="30" y="271"/>
                  </a:lnTo>
                  <a:lnTo>
                    <a:pt x="32" y="287"/>
                  </a:lnTo>
                  <a:lnTo>
                    <a:pt x="35" y="301"/>
                  </a:lnTo>
                  <a:lnTo>
                    <a:pt x="37" y="317"/>
                  </a:lnTo>
                  <a:lnTo>
                    <a:pt x="35" y="338"/>
                  </a:lnTo>
                  <a:lnTo>
                    <a:pt x="30" y="360"/>
                  </a:lnTo>
                  <a:lnTo>
                    <a:pt x="22" y="381"/>
                  </a:lnTo>
                  <a:lnTo>
                    <a:pt x="16" y="402"/>
                  </a:lnTo>
                  <a:lnTo>
                    <a:pt x="16" y="403"/>
                  </a:lnTo>
                  <a:lnTo>
                    <a:pt x="18" y="403"/>
                  </a:lnTo>
                  <a:lnTo>
                    <a:pt x="18" y="403"/>
                  </a:lnTo>
                  <a:lnTo>
                    <a:pt x="18" y="402"/>
                  </a:lnTo>
                  <a:lnTo>
                    <a:pt x="24" y="383"/>
                  </a:lnTo>
                  <a:lnTo>
                    <a:pt x="30" y="365"/>
                  </a:lnTo>
                  <a:lnTo>
                    <a:pt x="35" y="348"/>
                  </a:lnTo>
                  <a:lnTo>
                    <a:pt x="40" y="329"/>
                  </a:lnTo>
                  <a:lnTo>
                    <a:pt x="41" y="313"/>
                  </a:lnTo>
                  <a:lnTo>
                    <a:pt x="41" y="295"/>
                  </a:lnTo>
                  <a:lnTo>
                    <a:pt x="40" y="278"/>
                  </a:lnTo>
                  <a:lnTo>
                    <a:pt x="40" y="262"/>
                  </a:lnTo>
                  <a:lnTo>
                    <a:pt x="43" y="242"/>
                  </a:lnTo>
                  <a:lnTo>
                    <a:pt x="50" y="224"/>
                  </a:lnTo>
                  <a:lnTo>
                    <a:pt x="62" y="208"/>
                  </a:lnTo>
                  <a:lnTo>
                    <a:pt x="76" y="195"/>
                  </a:lnTo>
                  <a:lnTo>
                    <a:pt x="91" y="182"/>
                  </a:lnTo>
                  <a:lnTo>
                    <a:pt x="105" y="169"/>
                  </a:lnTo>
                  <a:lnTo>
                    <a:pt x="118" y="154"/>
                  </a:lnTo>
                  <a:lnTo>
                    <a:pt x="129" y="138"/>
                  </a:lnTo>
                  <a:lnTo>
                    <a:pt x="134" y="110"/>
                  </a:lnTo>
                  <a:lnTo>
                    <a:pt x="132" y="86"/>
                  </a:lnTo>
                  <a:lnTo>
                    <a:pt x="120" y="62"/>
                  </a:lnTo>
                  <a:lnTo>
                    <a:pt x="101" y="43"/>
                  </a:lnTo>
                  <a:lnTo>
                    <a:pt x="79" y="27"/>
                  </a:lnTo>
                  <a:lnTo>
                    <a:pt x="53" y="14"/>
                  </a:lnTo>
                  <a:lnTo>
                    <a:pt x="2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238625" y="2500313"/>
              <a:ext cx="339725" cy="431800"/>
            </a:xfrm>
            <a:custGeom>
              <a:avLst/>
              <a:gdLst>
                <a:gd name="T0" fmla="*/ 214 w 214"/>
                <a:gd name="T1" fmla="*/ 0 h 272"/>
                <a:gd name="T2" fmla="*/ 189 w 214"/>
                <a:gd name="T3" fmla="*/ 0 h 272"/>
                <a:gd name="T4" fmla="*/ 166 w 214"/>
                <a:gd name="T5" fmla="*/ 5 h 272"/>
                <a:gd name="T6" fmla="*/ 142 w 214"/>
                <a:gd name="T7" fmla="*/ 12 h 272"/>
                <a:gd name="T8" fmla="*/ 121 w 214"/>
                <a:gd name="T9" fmla="*/ 22 h 272"/>
                <a:gd name="T10" fmla="*/ 99 w 214"/>
                <a:gd name="T11" fmla="*/ 35 h 272"/>
                <a:gd name="T12" fmla="*/ 78 w 214"/>
                <a:gd name="T13" fmla="*/ 51 h 272"/>
                <a:gd name="T14" fmla="*/ 61 w 214"/>
                <a:gd name="T15" fmla="*/ 67 h 272"/>
                <a:gd name="T16" fmla="*/ 45 w 214"/>
                <a:gd name="T17" fmla="*/ 85 h 272"/>
                <a:gd name="T18" fmla="*/ 30 w 214"/>
                <a:gd name="T19" fmla="*/ 104 h 272"/>
                <a:gd name="T20" fmla="*/ 19 w 214"/>
                <a:gd name="T21" fmla="*/ 126 h 272"/>
                <a:gd name="T22" fmla="*/ 8 w 214"/>
                <a:gd name="T23" fmla="*/ 149 h 272"/>
                <a:gd name="T24" fmla="*/ 3 w 214"/>
                <a:gd name="T25" fmla="*/ 174 h 272"/>
                <a:gd name="T26" fmla="*/ 0 w 214"/>
                <a:gd name="T27" fmla="*/ 200 h 272"/>
                <a:gd name="T28" fmla="*/ 1 w 214"/>
                <a:gd name="T29" fmla="*/ 225 h 272"/>
                <a:gd name="T30" fmla="*/ 7 w 214"/>
                <a:gd name="T31" fmla="*/ 248 h 272"/>
                <a:gd name="T32" fmla="*/ 19 w 214"/>
                <a:gd name="T33" fmla="*/ 270 h 272"/>
                <a:gd name="T34" fmla="*/ 22 w 214"/>
                <a:gd name="T35" fmla="*/ 272 h 272"/>
                <a:gd name="T36" fmla="*/ 26 w 214"/>
                <a:gd name="T37" fmla="*/ 269 h 272"/>
                <a:gd name="T38" fmla="*/ 29 w 214"/>
                <a:gd name="T39" fmla="*/ 266 h 272"/>
                <a:gd name="T40" fmla="*/ 30 w 214"/>
                <a:gd name="T41" fmla="*/ 261 h 272"/>
                <a:gd name="T42" fmla="*/ 29 w 214"/>
                <a:gd name="T43" fmla="*/ 245 h 272"/>
                <a:gd name="T44" fmla="*/ 26 w 214"/>
                <a:gd name="T45" fmla="*/ 231 h 272"/>
                <a:gd name="T46" fmla="*/ 23 w 214"/>
                <a:gd name="T47" fmla="*/ 215 h 272"/>
                <a:gd name="T48" fmla="*/ 19 w 214"/>
                <a:gd name="T49" fmla="*/ 200 h 272"/>
                <a:gd name="T50" fmla="*/ 19 w 214"/>
                <a:gd name="T51" fmla="*/ 177 h 272"/>
                <a:gd name="T52" fmla="*/ 23 w 214"/>
                <a:gd name="T53" fmla="*/ 151 h 272"/>
                <a:gd name="T54" fmla="*/ 32 w 214"/>
                <a:gd name="T55" fmla="*/ 127 h 272"/>
                <a:gd name="T56" fmla="*/ 42 w 214"/>
                <a:gd name="T57" fmla="*/ 105 h 272"/>
                <a:gd name="T58" fmla="*/ 55 w 214"/>
                <a:gd name="T59" fmla="*/ 84 h 272"/>
                <a:gd name="T60" fmla="*/ 73 w 214"/>
                <a:gd name="T61" fmla="*/ 63 h 272"/>
                <a:gd name="T62" fmla="*/ 91 w 214"/>
                <a:gd name="T63" fmla="*/ 46 h 272"/>
                <a:gd name="T64" fmla="*/ 113 w 214"/>
                <a:gd name="T65" fmla="*/ 30 h 272"/>
                <a:gd name="T66" fmla="*/ 138 w 214"/>
                <a:gd name="T67" fmla="*/ 18 h 272"/>
                <a:gd name="T68" fmla="*/ 163 w 214"/>
                <a:gd name="T69" fmla="*/ 8 h 272"/>
                <a:gd name="T70" fmla="*/ 188 w 214"/>
                <a:gd name="T71" fmla="*/ 2 h 272"/>
                <a:gd name="T72" fmla="*/ 214 w 214"/>
                <a:gd name="T73" fmla="*/ 0 h 272"/>
                <a:gd name="T74" fmla="*/ 214 w 214"/>
                <a:gd name="T75" fmla="*/ 0 h 272"/>
                <a:gd name="T76" fmla="*/ 214 w 214"/>
                <a:gd name="T77" fmla="*/ 0 h 272"/>
                <a:gd name="T78" fmla="*/ 214 w 214"/>
                <a:gd name="T79" fmla="*/ 0 h 272"/>
                <a:gd name="T80" fmla="*/ 214 w 214"/>
                <a:gd name="T81" fmla="*/ 0 h 272"/>
                <a:gd name="T82" fmla="*/ 214 w 214"/>
                <a:gd name="T8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272">
                  <a:moveTo>
                    <a:pt x="214" y="0"/>
                  </a:moveTo>
                  <a:lnTo>
                    <a:pt x="189" y="0"/>
                  </a:lnTo>
                  <a:lnTo>
                    <a:pt x="166" y="5"/>
                  </a:lnTo>
                  <a:lnTo>
                    <a:pt x="142" y="12"/>
                  </a:lnTo>
                  <a:lnTo>
                    <a:pt x="121" y="22"/>
                  </a:lnTo>
                  <a:lnTo>
                    <a:pt x="99" y="35"/>
                  </a:lnTo>
                  <a:lnTo>
                    <a:pt x="78" y="51"/>
                  </a:lnTo>
                  <a:lnTo>
                    <a:pt x="61" y="67"/>
                  </a:lnTo>
                  <a:lnTo>
                    <a:pt x="45" y="85"/>
                  </a:lnTo>
                  <a:lnTo>
                    <a:pt x="30" y="104"/>
                  </a:lnTo>
                  <a:lnTo>
                    <a:pt x="19" y="126"/>
                  </a:lnTo>
                  <a:lnTo>
                    <a:pt x="8" y="149"/>
                  </a:lnTo>
                  <a:lnTo>
                    <a:pt x="3" y="174"/>
                  </a:lnTo>
                  <a:lnTo>
                    <a:pt x="0" y="200"/>
                  </a:lnTo>
                  <a:lnTo>
                    <a:pt x="1" y="225"/>
                  </a:lnTo>
                  <a:lnTo>
                    <a:pt x="7" y="248"/>
                  </a:lnTo>
                  <a:lnTo>
                    <a:pt x="19" y="270"/>
                  </a:lnTo>
                  <a:lnTo>
                    <a:pt x="22" y="272"/>
                  </a:lnTo>
                  <a:lnTo>
                    <a:pt x="26" y="269"/>
                  </a:lnTo>
                  <a:lnTo>
                    <a:pt x="29" y="266"/>
                  </a:lnTo>
                  <a:lnTo>
                    <a:pt x="30" y="261"/>
                  </a:lnTo>
                  <a:lnTo>
                    <a:pt x="29" y="245"/>
                  </a:lnTo>
                  <a:lnTo>
                    <a:pt x="26" y="231"/>
                  </a:lnTo>
                  <a:lnTo>
                    <a:pt x="23" y="215"/>
                  </a:lnTo>
                  <a:lnTo>
                    <a:pt x="19" y="200"/>
                  </a:lnTo>
                  <a:lnTo>
                    <a:pt x="19" y="177"/>
                  </a:lnTo>
                  <a:lnTo>
                    <a:pt x="23" y="151"/>
                  </a:lnTo>
                  <a:lnTo>
                    <a:pt x="32" y="127"/>
                  </a:lnTo>
                  <a:lnTo>
                    <a:pt x="42" y="105"/>
                  </a:lnTo>
                  <a:lnTo>
                    <a:pt x="55" y="84"/>
                  </a:lnTo>
                  <a:lnTo>
                    <a:pt x="73" y="63"/>
                  </a:lnTo>
                  <a:lnTo>
                    <a:pt x="91" y="46"/>
                  </a:lnTo>
                  <a:lnTo>
                    <a:pt x="113" y="30"/>
                  </a:lnTo>
                  <a:lnTo>
                    <a:pt x="138" y="18"/>
                  </a:lnTo>
                  <a:lnTo>
                    <a:pt x="163" y="8"/>
                  </a:lnTo>
                  <a:lnTo>
                    <a:pt x="188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578350" y="2427288"/>
              <a:ext cx="581025" cy="657225"/>
            </a:xfrm>
            <a:custGeom>
              <a:avLst/>
              <a:gdLst>
                <a:gd name="T0" fmla="*/ 19 w 366"/>
                <a:gd name="T1" fmla="*/ 30 h 414"/>
                <a:gd name="T2" fmla="*/ 55 w 366"/>
                <a:gd name="T3" fmla="*/ 17 h 414"/>
                <a:gd name="T4" fmla="*/ 95 w 366"/>
                <a:gd name="T5" fmla="*/ 11 h 414"/>
                <a:gd name="T6" fmla="*/ 134 w 366"/>
                <a:gd name="T7" fmla="*/ 13 h 414"/>
                <a:gd name="T8" fmla="*/ 172 w 366"/>
                <a:gd name="T9" fmla="*/ 23 h 414"/>
                <a:gd name="T10" fmla="*/ 208 w 366"/>
                <a:gd name="T11" fmla="*/ 38 h 414"/>
                <a:gd name="T12" fmla="*/ 245 w 366"/>
                <a:gd name="T13" fmla="*/ 57 h 414"/>
                <a:gd name="T14" fmla="*/ 277 w 366"/>
                <a:gd name="T15" fmla="*/ 81 h 414"/>
                <a:gd name="T16" fmla="*/ 304 w 366"/>
                <a:gd name="T17" fmla="*/ 109 h 414"/>
                <a:gd name="T18" fmla="*/ 325 w 366"/>
                <a:gd name="T19" fmla="*/ 143 h 414"/>
                <a:gd name="T20" fmla="*/ 339 w 366"/>
                <a:gd name="T21" fmla="*/ 181 h 414"/>
                <a:gd name="T22" fmla="*/ 348 w 366"/>
                <a:gd name="T23" fmla="*/ 220 h 414"/>
                <a:gd name="T24" fmla="*/ 351 w 366"/>
                <a:gd name="T25" fmla="*/ 262 h 414"/>
                <a:gd name="T26" fmla="*/ 345 w 366"/>
                <a:gd name="T27" fmla="*/ 310 h 414"/>
                <a:gd name="T28" fmla="*/ 328 w 366"/>
                <a:gd name="T29" fmla="*/ 354 h 414"/>
                <a:gd name="T30" fmla="*/ 300 w 366"/>
                <a:gd name="T31" fmla="*/ 395 h 414"/>
                <a:gd name="T32" fmla="*/ 283 w 366"/>
                <a:gd name="T33" fmla="*/ 412 h 414"/>
                <a:gd name="T34" fmla="*/ 283 w 366"/>
                <a:gd name="T35" fmla="*/ 414 h 414"/>
                <a:gd name="T36" fmla="*/ 315 w 366"/>
                <a:gd name="T37" fmla="*/ 382 h 414"/>
                <a:gd name="T38" fmla="*/ 355 w 366"/>
                <a:gd name="T39" fmla="*/ 304 h 414"/>
                <a:gd name="T40" fmla="*/ 366 w 366"/>
                <a:gd name="T41" fmla="*/ 218 h 414"/>
                <a:gd name="T42" fmla="*/ 342 w 366"/>
                <a:gd name="T43" fmla="*/ 134 h 414"/>
                <a:gd name="T44" fmla="*/ 304 w 366"/>
                <a:gd name="T45" fmla="*/ 77 h 414"/>
                <a:gd name="T46" fmla="*/ 271 w 366"/>
                <a:gd name="T47" fmla="*/ 45 h 414"/>
                <a:gd name="T48" fmla="*/ 233 w 366"/>
                <a:gd name="T49" fmla="*/ 23 h 414"/>
                <a:gd name="T50" fmla="*/ 192 w 366"/>
                <a:gd name="T51" fmla="*/ 7 h 414"/>
                <a:gd name="T52" fmla="*/ 149 w 366"/>
                <a:gd name="T53" fmla="*/ 1 h 414"/>
                <a:gd name="T54" fmla="*/ 105 w 366"/>
                <a:gd name="T55" fmla="*/ 1 h 414"/>
                <a:gd name="T56" fmla="*/ 61 w 366"/>
                <a:gd name="T57" fmla="*/ 11 h 414"/>
                <a:gd name="T58" fmla="*/ 20 w 366"/>
                <a:gd name="T59" fmla="*/ 29 h 414"/>
                <a:gd name="T60" fmla="*/ 0 w 366"/>
                <a:gd name="T61" fmla="*/ 41 h 414"/>
                <a:gd name="T62" fmla="*/ 0 w 366"/>
                <a:gd name="T63" fmla="*/ 41 h 414"/>
                <a:gd name="T64" fmla="*/ 0 w 366"/>
                <a:gd name="T65" fmla="*/ 4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6" h="414">
                  <a:moveTo>
                    <a:pt x="0" y="41"/>
                  </a:moveTo>
                  <a:lnTo>
                    <a:pt x="19" y="30"/>
                  </a:lnTo>
                  <a:lnTo>
                    <a:pt x="36" y="22"/>
                  </a:lnTo>
                  <a:lnTo>
                    <a:pt x="55" y="17"/>
                  </a:lnTo>
                  <a:lnTo>
                    <a:pt x="76" y="13"/>
                  </a:lnTo>
                  <a:lnTo>
                    <a:pt x="95" y="11"/>
                  </a:lnTo>
                  <a:lnTo>
                    <a:pt x="114" y="11"/>
                  </a:lnTo>
                  <a:lnTo>
                    <a:pt x="134" y="13"/>
                  </a:lnTo>
                  <a:lnTo>
                    <a:pt x="153" y="17"/>
                  </a:lnTo>
                  <a:lnTo>
                    <a:pt x="172" y="23"/>
                  </a:lnTo>
                  <a:lnTo>
                    <a:pt x="191" y="29"/>
                  </a:lnTo>
                  <a:lnTo>
                    <a:pt x="208" y="38"/>
                  </a:lnTo>
                  <a:lnTo>
                    <a:pt x="227" y="46"/>
                  </a:lnTo>
                  <a:lnTo>
                    <a:pt x="245" y="57"/>
                  </a:lnTo>
                  <a:lnTo>
                    <a:pt x="261" y="68"/>
                  </a:lnTo>
                  <a:lnTo>
                    <a:pt x="277" y="81"/>
                  </a:lnTo>
                  <a:lnTo>
                    <a:pt x="291" y="95"/>
                  </a:lnTo>
                  <a:lnTo>
                    <a:pt x="304" y="109"/>
                  </a:lnTo>
                  <a:lnTo>
                    <a:pt x="315" y="125"/>
                  </a:lnTo>
                  <a:lnTo>
                    <a:pt x="325" y="143"/>
                  </a:lnTo>
                  <a:lnTo>
                    <a:pt x="332" y="162"/>
                  </a:lnTo>
                  <a:lnTo>
                    <a:pt x="339" y="181"/>
                  </a:lnTo>
                  <a:lnTo>
                    <a:pt x="344" y="201"/>
                  </a:lnTo>
                  <a:lnTo>
                    <a:pt x="348" y="220"/>
                  </a:lnTo>
                  <a:lnTo>
                    <a:pt x="351" y="239"/>
                  </a:lnTo>
                  <a:lnTo>
                    <a:pt x="351" y="262"/>
                  </a:lnTo>
                  <a:lnTo>
                    <a:pt x="350" y="287"/>
                  </a:lnTo>
                  <a:lnTo>
                    <a:pt x="345" y="310"/>
                  </a:lnTo>
                  <a:lnTo>
                    <a:pt x="338" y="332"/>
                  </a:lnTo>
                  <a:lnTo>
                    <a:pt x="328" y="354"/>
                  </a:lnTo>
                  <a:lnTo>
                    <a:pt x="315" y="376"/>
                  </a:lnTo>
                  <a:lnTo>
                    <a:pt x="300" y="395"/>
                  </a:lnTo>
                  <a:lnTo>
                    <a:pt x="284" y="412"/>
                  </a:lnTo>
                  <a:lnTo>
                    <a:pt x="283" y="412"/>
                  </a:lnTo>
                  <a:lnTo>
                    <a:pt x="283" y="414"/>
                  </a:lnTo>
                  <a:lnTo>
                    <a:pt x="283" y="414"/>
                  </a:lnTo>
                  <a:lnTo>
                    <a:pt x="284" y="414"/>
                  </a:lnTo>
                  <a:lnTo>
                    <a:pt x="315" y="382"/>
                  </a:lnTo>
                  <a:lnTo>
                    <a:pt x="339" y="345"/>
                  </a:lnTo>
                  <a:lnTo>
                    <a:pt x="355" y="304"/>
                  </a:lnTo>
                  <a:lnTo>
                    <a:pt x="364" y="262"/>
                  </a:lnTo>
                  <a:lnTo>
                    <a:pt x="366" y="218"/>
                  </a:lnTo>
                  <a:lnTo>
                    <a:pt x="358" y="175"/>
                  </a:lnTo>
                  <a:lnTo>
                    <a:pt x="342" y="134"/>
                  </a:lnTo>
                  <a:lnTo>
                    <a:pt x="319" y="95"/>
                  </a:lnTo>
                  <a:lnTo>
                    <a:pt x="304" y="77"/>
                  </a:lnTo>
                  <a:lnTo>
                    <a:pt x="288" y="60"/>
                  </a:lnTo>
                  <a:lnTo>
                    <a:pt x="271" y="45"/>
                  </a:lnTo>
                  <a:lnTo>
                    <a:pt x="252" y="33"/>
                  </a:lnTo>
                  <a:lnTo>
                    <a:pt x="233" y="23"/>
                  </a:lnTo>
                  <a:lnTo>
                    <a:pt x="213" y="14"/>
                  </a:lnTo>
                  <a:lnTo>
                    <a:pt x="192" y="7"/>
                  </a:lnTo>
                  <a:lnTo>
                    <a:pt x="170" y="3"/>
                  </a:lnTo>
                  <a:lnTo>
                    <a:pt x="149" y="1"/>
                  </a:lnTo>
                  <a:lnTo>
                    <a:pt x="127" y="0"/>
                  </a:lnTo>
                  <a:lnTo>
                    <a:pt x="105" y="1"/>
                  </a:lnTo>
                  <a:lnTo>
                    <a:pt x="83" y="6"/>
                  </a:lnTo>
                  <a:lnTo>
                    <a:pt x="61" y="11"/>
                  </a:lnTo>
                  <a:lnTo>
                    <a:pt x="41" y="19"/>
                  </a:lnTo>
                  <a:lnTo>
                    <a:pt x="20" y="2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645025" y="2524125"/>
              <a:ext cx="509588" cy="268287"/>
            </a:xfrm>
            <a:custGeom>
              <a:avLst/>
              <a:gdLst>
                <a:gd name="T0" fmla="*/ 0 w 321"/>
                <a:gd name="T1" fmla="*/ 0 h 169"/>
                <a:gd name="T2" fmla="*/ 22 w 321"/>
                <a:gd name="T3" fmla="*/ 12 h 169"/>
                <a:gd name="T4" fmla="*/ 44 w 321"/>
                <a:gd name="T5" fmla="*/ 19 h 169"/>
                <a:gd name="T6" fmla="*/ 67 w 321"/>
                <a:gd name="T7" fmla="*/ 23 h 169"/>
                <a:gd name="T8" fmla="*/ 90 w 321"/>
                <a:gd name="T9" fmla="*/ 26 h 169"/>
                <a:gd name="T10" fmla="*/ 114 w 321"/>
                <a:gd name="T11" fmla="*/ 29 h 169"/>
                <a:gd name="T12" fmla="*/ 137 w 321"/>
                <a:gd name="T13" fmla="*/ 31 h 169"/>
                <a:gd name="T14" fmla="*/ 160 w 321"/>
                <a:gd name="T15" fmla="*/ 34 h 169"/>
                <a:gd name="T16" fmla="*/ 184 w 321"/>
                <a:gd name="T17" fmla="*/ 38 h 169"/>
                <a:gd name="T18" fmla="*/ 206 w 321"/>
                <a:gd name="T19" fmla="*/ 45 h 169"/>
                <a:gd name="T20" fmla="*/ 227 w 321"/>
                <a:gd name="T21" fmla="*/ 57 h 169"/>
                <a:gd name="T22" fmla="*/ 248 w 321"/>
                <a:gd name="T23" fmla="*/ 71 h 169"/>
                <a:gd name="T24" fmla="*/ 265 w 321"/>
                <a:gd name="T25" fmla="*/ 89 h 169"/>
                <a:gd name="T26" fmla="*/ 283 w 321"/>
                <a:gd name="T27" fmla="*/ 108 h 169"/>
                <a:gd name="T28" fmla="*/ 297 w 321"/>
                <a:gd name="T29" fmla="*/ 127 h 169"/>
                <a:gd name="T30" fmla="*/ 311 w 321"/>
                <a:gd name="T31" fmla="*/ 149 h 169"/>
                <a:gd name="T32" fmla="*/ 321 w 321"/>
                <a:gd name="T33" fmla="*/ 169 h 169"/>
                <a:gd name="T34" fmla="*/ 321 w 321"/>
                <a:gd name="T35" fmla="*/ 169 h 169"/>
                <a:gd name="T36" fmla="*/ 321 w 321"/>
                <a:gd name="T37" fmla="*/ 169 h 169"/>
                <a:gd name="T38" fmla="*/ 321 w 321"/>
                <a:gd name="T39" fmla="*/ 169 h 169"/>
                <a:gd name="T40" fmla="*/ 321 w 321"/>
                <a:gd name="T41" fmla="*/ 169 h 169"/>
                <a:gd name="T42" fmla="*/ 311 w 321"/>
                <a:gd name="T43" fmla="*/ 147 h 169"/>
                <a:gd name="T44" fmla="*/ 300 w 321"/>
                <a:gd name="T45" fmla="*/ 128 h 169"/>
                <a:gd name="T46" fmla="*/ 287 w 321"/>
                <a:gd name="T47" fmla="*/ 109 h 169"/>
                <a:gd name="T48" fmla="*/ 273 w 321"/>
                <a:gd name="T49" fmla="*/ 92 h 169"/>
                <a:gd name="T50" fmla="*/ 257 w 321"/>
                <a:gd name="T51" fmla="*/ 76 h 169"/>
                <a:gd name="T52" fmla="*/ 239 w 321"/>
                <a:gd name="T53" fmla="*/ 61 h 169"/>
                <a:gd name="T54" fmla="*/ 220 w 321"/>
                <a:gd name="T55" fmla="*/ 48 h 169"/>
                <a:gd name="T56" fmla="*/ 200 w 321"/>
                <a:gd name="T57" fmla="*/ 35 h 169"/>
                <a:gd name="T58" fmla="*/ 176 w 321"/>
                <a:gd name="T59" fmla="*/ 25 h 169"/>
                <a:gd name="T60" fmla="*/ 153 w 321"/>
                <a:gd name="T61" fmla="*/ 19 h 169"/>
                <a:gd name="T62" fmla="*/ 127 w 321"/>
                <a:gd name="T63" fmla="*/ 16 h 169"/>
                <a:gd name="T64" fmla="*/ 102 w 321"/>
                <a:gd name="T65" fmla="*/ 13 h 169"/>
                <a:gd name="T66" fmla="*/ 76 w 321"/>
                <a:gd name="T67" fmla="*/ 13 h 169"/>
                <a:gd name="T68" fmla="*/ 50 w 321"/>
                <a:gd name="T69" fmla="*/ 10 h 169"/>
                <a:gd name="T70" fmla="*/ 25 w 321"/>
                <a:gd name="T71" fmla="*/ 7 h 169"/>
                <a:gd name="T72" fmla="*/ 2 w 321"/>
                <a:gd name="T73" fmla="*/ 0 h 169"/>
                <a:gd name="T74" fmla="*/ 0 w 321"/>
                <a:gd name="T75" fmla="*/ 0 h 169"/>
                <a:gd name="T76" fmla="*/ 0 w 321"/>
                <a:gd name="T77" fmla="*/ 0 h 169"/>
                <a:gd name="T78" fmla="*/ 0 w 321"/>
                <a:gd name="T79" fmla="*/ 0 h 169"/>
                <a:gd name="T80" fmla="*/ 0 w 321"/>
                <a:gd name="T81" fmla="*/ 0 h 169"/>
                <a:gd name="T82" fmla="*/ 0 w 321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" h="169">
                  <a:moveTo>
                    <a:pt x="0" y="0"/>
                  </a:moveTo>
                  <a:lnTo>
                    <a:pt x="22" y="12"/>
                  </a:lnTo>
                  <a:lnTo>
                    <a:pt x="44" y="19"/>
                  </a:lnTo>
                  <a:lnTo>
                    <a:pt x="67" y="23"/>
                  </a:lnTo>
                  <a:lnTo>
                    <a:pt x="90" y="26"/>
                  </a:lnTo>
                  <a:lnTo>
                    <a:pt x="114" y="29"/>
                  </a:lnTo>
                  <a:lnTo>
                    <a:pt x="137" y="31"/>
                  </a:lnTo>
                  <a:lnTo>
                    <a:pt x="160" y="34"/>
                  </a:lnTo>
                  <a:lnTo>
                    <a:pt x="184" y="38"/>
                  </a:lnTo>
                  <a:lnTo>
                    <a:pt x="206" y="45"/>
                  </a:lnTo>
                  <a:lnTo>
                    <a:pt x="227" y="57"/>
                  </a:lnTo>
                  <a:lnTo>
                    <a:pt x="248" y="71"/>
                  </a:lnTo>
                  <a:lnTo>
                    <a:pt x="265" y="89"/>
                  </a:lnTo>
                  <a:lnTo>
                    <a:pt x="283" y="108"/>
                  </a:lnTo>
                  <a:lnTo>
                    <a:pt x="297" y="127"/>
                  </a:lnTo>
                  <a:lnTo>
                    <a:pt x="311" y="149"/>
                  </a:lnTo>
                  <a:lnTo>
                    <a:pt x="321" y="169"/>
                  </a:lnTo>
                  <a:lnTo>
                    <a:pt x="321" y="169"/>
                  </a:lnTo>
                  <a:lnTo>
                    <a:pt x="321" y="169"/>
                  </a:lnTo>
                  <a:lnTo>
                    <a:pt x="321" y="169"/>
                  </a:lnTo>
                  <a:lnTo>
                    <a:pt x="321" y="169"/>
                  </a:lnTo>
                  <a:lnTo>
                    <a:pt x="311" y="147"/>
                  </a:lnTo>
                  <a:lnTo>
                    <a:pt x="300" y="128"/>
                  </a:lnTo>
                  <a:lnTo>
                    <a:pt x="287" y="109"/>
                  </a:lnTo>
                  <a:lnTo>
                    <a:pt x="273" y="92"/>
                  </a:lnTo>
                  <a:lnTo>
                    <a:pt x="257" y="76"/>
                  </a:lnTo>
                  <a:lnTo>
                    <a:pt x="239" y="61"/>
                  </a:lnTo>
                  <a:lnTo>
                    <a:pt x="220" y="48"/>
                  </a:lnTo>
                  <a:lnTo>
                    <a:pt x="200" y="35"/>
                  </a:lnTo>
                  <a:lnTo>
                    <a:pt x="176" y="25"/>
                  </a:lnTo>
                  <a:lnTo>
                    <a:pt x="153" y="19"/>
                  </a:lnTo>
                  <a:lnTo>
                    <a:pt x="127" y="16"/>
                  </a:lnTo>
                  <a:lnTo>
                    <a:pt x="102" y="13"/>
                  </a:lnTo>
                  <a:lnTo>
                    <a:pt x="76" y="13"/>
                  </a:lnTo>
                  <a:lnTo>
                    <a:pt x="50" y="10"/>
                  </a:lnTo>
                  <a:lnTo>
                    <a:pt x="25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4822825" y="3014663"/>
              <a:ext cx="217488" cy="277812"/>
            </a:xfrm>
            <a:custGeom>
              <a:avLst/>
              <a:gdLst>
                <a:gd name="T0" fmla="*/ 2 w 137"/>
                <a:gd name="T1" fmla="*/ 96 h 175"/>
                <a:gd name="T2" fmla="*/ 9 w 137"/>
                <a:gd name="T3" fmla="*/ 82 h 175"/>
                <a:gd name="T4" fmla="*/ 15 w 137"/>
                <a:gd name="T5" fmla="*/ 67 h 175"/>
                <a:gd name="T6" fmla="*/ 22 w 137"/>
                <a:gd name="T7" fmla="*/ 54 h 175"/>
                <a:gd name="T8" fmla="*/ 31 w 137"/>
                <a:gd name="T9" fmla="*/ 39 h 175"/>
                <a:gd name="T10" fmla="*/ 40 w 137"/>
                <a:gd name="T11" fmla="*/ 28 h 175"/>
                <a:gd name="T12" fmla="*/ 50 w 137"/>
                <a:gd name="T13" fmla="*/ 19 h 175"/>
                <a:gd name="T14" fmla="*/ 62 w 137"/>
                <a:gd name="T15" fmla="*/ 13 h 175"/>
                <a:gd name="T16" fmla="*/ 75 w 137"/>
                <a:gd name="T17" fmla="*/ 10 h 175"/>
                <a:gd name="T18" fmla="*/ 86 w 137"/>
                <a:gd name="T19" fmla="*/ 10 h 175"/>
                <a:gd name="T20" fmla="*/ 97 w 137"/>
                <a:gd name="T21" fmla="*/ 15 h 175"/>
                <a:gd name="T22" fmla="*/ 105 w 137"/>
                <a:gd name="T23" fmla="*/ 23 h 175"/>
                <a:gd name="T24" fmla="*/ 113 w 137"/>
                <a:gd name="T25" fmla="*/ 38 h 175"/>
                <a:gd name="T26" fmla="*/ 115 w 137"/>
                <a:gd name="T27" fmla="*/ 55 h 175"/>
                <a:gd name="T28" fmla="*/ 113 w 137"/>
                <a:gd name="T29" fmla="*/ 76 h 175"/>
                <a:gd name="T30" fmla="*/ 104 w 137"/>
                <a:gd name="T31" fmla="*/ 95 h 175"/>
                <a:gd name="T32" fmla="*/ 91 w 137"/>
                <a:gd name="T33" fmla="*/ 112 h 175"/>
                <a:gd name="T34" fmla="*/ 75 w 137"/>
                <a:gd name="T35" fmla="*/ 130 h 175"/>
                <a:gd name="T36" fmla="*/ 59 w 137"/>
                <a:gd name="T37" fmla="*/ 144 h 175"/>
                <a:gd name="T38" fmla="*/ 41 w 137"/>
                <a:gd name="T39" fmla="*/ 156 h 175"/>
                <a:gd name="T40" fmla="*/ 25 w 137"/>
                <a:gd name="T41" fmla="*/ 165 h 175"/>
                <a:gd name="T42" fmla="*/ 22 w 137"/>
                <a:gd name="T43" fmla="*/ 168 h 175"/>
                <a:gd name="T44" fmla="*/ 19 w 137"/>
                <a:gd name="T45" fmla="*/ 170 h 175"/>
                <a:gd name="T46" fmla="*/ 19 w 137"/>
                <a:gd name="T47" fmla="*/ 173 h 175"/>
                <a:gd name="T48" fmla="*/ 21 w 137"/>
                <a:gd name="T49" fmla="*/ 175 h 175"/>
                <a:gd name="T50" fmla="*/ 46 w 137"/>
                <a:gd name="T51" fmla="*/ 172 h 175"/>
                <a:gd name="T52" fmla="*/ 70 w 137"/>
                <a:gd name="T53" fmla="*/ 162 h 175"/>
                <a:gd name="T54" fmla="*/ 92 w 137"/>
                <a:gd name="T55" fmla="*/ 146 h 175"/>
                <a:gd name="T56" fmla="*/ 113 w 137"/>
                <a:gd name="T57" fmla="*/ 124 h 175"/>
                <a:gd name="T58" fmla="*/ 127 w 137"/>
                <a:gd name="T59" fmla="*/ 101 h 175"/>
                <a:gd name="T60" fmla="*/ 137 w 137"/>
                <a:gd name="T61" fmla="*/ 76 h 175"/>
                <a:gd name="T62" fmla="*/ 137 w 137"/>
                <a:gd name="T63" fmla="*/ 51 h 175"/>
                <a:gd name="T64" fmla="*/ 130 w 137"/>
                <a:gd name="T65" fmla="*/ 26 h 175"/>
                <a:gd name="T66" fmla="*/ 123 w 137"/>
                <a:gd name="T67" fmla="*/ 15 h 175"/>
                <a:gd name="T68" fmla="*/ 115 w 137"/>
                <a:gd name="T69" fmla="*/ 7 h 175"/>
                <a:gd name="T70" fmla="*/ 105 w 137"/>
                <a:gd name="T71" fmla="*/ 3 h 175"/>
                <a:gd name="T72" fmla="*/ 97 w 137"/>
                <a:gd name="T73" fmla="*/ 0 h 175"/>
                <a:gd name="T74" fmla="*/ 86 w 137"/>
                <a:gd name="T75" fmla="*/ 0 h 175"/>
                <a:gd name="T76" fmla="*/ 75 w 137"/>
                <a:gd name="T77" fmla="*/ 1 h 175"/>
                <a:gd name="T78" fmla="*/ 64 w 137"/>
                <a:gd name="T79" fmla="*/ 4 h 175"/>
                <a:gd name="T80" fmla="*/ 53 w 137"/>
                <a:gd name="T81" fmla="*/ 10 h 175"/>
                <a:gd name="T82" fmla="*/ 43 w 137"/>
                <a:gd name="T83" fmla="*/ 16 h 175"/>
                <a:gd name="T84" fmla="*/ 35 w 137"/>
                <a:gd name="T85" fmla="*/ 26 h 175"/>
                <a:gd name="T86" fmla="*/ 28 w 137"/>
                <a:gd name="T87" fmla="*/ 36 h 175"/>
                <a:gd name="T88" fmla="*/ 21 w 137"/>
                <a:gd name="T89" fmla="*/ 48 h 175"/>
                <a:gd name="T90" fmla="*/ 15 w 137"/>
                <a:gd name="T91" fmla="*/ 61 h 175"/>
                <a:gd name="T92" fmla="*/ 11 w 137"/>
                <a:gd name="T93" fmla="*/ 74 h 175"/>
                <a:gd name="T94" fmla="*/ 5 w 137"/>
                <a:gd name="T95" fmla="*/ 86 h 175"/>
                <a:gd name="T96" fmla="*/ 0 w 137"/>
                <a:gd name="T97" fmla="*/ 96 h 175"/>
                <a:gd name="T98" fmla="*/ 0 w 137"/>
                <a:gd name="T99" fmla="*/ 96 h 175"/>
                <a:gd name="T100" fmla="*/ 2 w 137"/>
                <a:gd name="T101" fmla="*/ 96 h 175"/>
                <a:gd name="T102" fmla="*/ 2 w 137"/>
                <a:gd name="T103" fmla="*/ 96 h 175"/>
                <a:gd name="T104" fmla="*/ 2 w 137"/>
                <a:gd name="T105" fmla="*/ 96 h 175"/>
                <a:gd name="T106" fmla="*/ 2 w 137"/>
                <a:gd name="T107" fmla="*/ 9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175">
                  <a:moveTo>
                    <a:pt x="2" y="96"/>
                  </a:moveTo>
                  <a:lnTo>
                    <a:pt x="9" y="82"/>
                  </a:lnTo>
                  <a:lnTo>
                    <a:pt x="15" y="67"/>
                  </a:lnTo>
                  <a:lnTo>
                    <a:pt x="22" y="54"/>
                  </a:lnTo>
                  <a:lnTo>
                    <a:pt x="31" y="39"/>
                  </a:lnTo>
                  <a:lnTo>
                    <a:pt x="40" y="28"/>
                  </a:lnTo>
                  <a:lnTo>
                    <a:pt x="50" y="19"/>
                  </a:lnTo>
                  <a:lnTo>
                    <a:pt x="62" y="13"/>
                  </a:lnTo>
                  <a:lnTo>
                    <a:pt x="75" y="10"/>
                  </a:lnTo>
                  <a:lnTo>
                    <a:pt x="86" y="10"/>
                  </a:lnTo>
                  <a:lnTo>
                    <a:pt x="97" y="15"/>
                  </a:lnTo>
                  <a:lnTo>
                    <a:pt x="105" y="23"/>
                  </a:lnTo>
                  <a:lnTo>
                    <a:pt x="113" y="38"/>
                  </a:lnTo>
                  <a:lnTo>
                    <a:pt x="115" y="55"/>
                  </a:lnTo>
                  <a:lnTo>
                    <a:pt x="113" y="76"/>
                  </a:lnTo>
                  <a:lnTo>
                    <a:pt x="104" y="95"/>
                  </a:lnTo>
                  <a:lnTo>
                    <a:pt x="91" y="112"/>
                  </a:lnTo>
                  <a:lnTo>
                    <a:pt x="75" y="130"/>
                  </a:lnTo>
                  <a:lnTo>
                    <a:pt x="59" y="144"/>
                  </a:lnTo>
                  <a:lnTo>
                    <a:pt x="41" y="156"/>
                  </a:lnTo>
                  <a:lnTo>
                    <a:pt x="25" y="165"/>
                  </a:lnTo>
                  <a:lnTo>
                    <a:pt x="22" y="168"/>
                  </a:lnTo>
                  <a:lnTo>
                    <a:pt x="19" y="170"/>
                  </a:lnTo>
                  <a:lnTo>
                    <a:pt x="19" y="173"/>
                  </a:lnTo>
                  <a:lnTo>
                    <a:pt x="21" y="175"/>
                  </a:lnTo>
                  <a:lnTo>
                    <a:pt x="46" y="172"/>
                  </a:lnTo>
                  <a:lnTo>
                    <a:pt x="70" y="162"/>
                  </a:lnTo>
                  <a:lnTo>
                    <a:pt x="92" y="146"/>
                  </a:lnTo>
                  <a:lnTo>
                    <a:pt x="113" y="124"/>
                  </a:lnTo>
                  <a:lnTo>
                    <a:pt x="127" y="101"/>
                  </a:lnTo>
                  <a:lnTo>
                    <a:pt x="137" y="76"/>
                  </a:lnTo>
                  <a:lnTo>
                    <a:pt x="137" y="51"/>
                  </a:lnTo>
                  <a:lnTo>
                    <a:pt x="130" y="26"/>
                  </a:lnTo>
                  <a:lnTo>
                    <a:pt x="123" y="15"/>
                  </a:lnTo>
                  <a:lnTo>
                    <a:pt x="115" y="7"/>
                  </a:lnTo>
                  <a:lnTo>
                    <a:pt x="105" y="3"/>
                  </a:lnTo>
                  <a:lnTo>
                    <a:pt x="97" y="0"/>
                  </a:lnTo>
                  <a:lnTo>
                    <a:pt x="86" y="0"/>
                  </a:lnTo>
                  <a:lnTo>
                    <a:pt x="75" y="1"/>
                  </a:lnTo>
                  <a:lnTo>
                    <a:pt x="64" y="4"/>
                  </a:lnTo>
                  <a:lnTo>
                    <a:pt x="53" y="10"/>
                  </a:lnTo>
                  <a:lnTo>
                    <a:pt x="43" y="16"/>
                  </a:lnTo>
                  <a:lnTo>
                    <a:pt x="35" y="26"/>
                  </a:lnTo>
                  <a:lnTo>
                    <a:pt x="28" y="36"/>
                  </a:lnTo>
                  <a:lnTo>
                    <a:pt x="21" y="48"/>
                  </a:lnTo>
                  <a:lnTo>
                    <a:pt x="15" y="61"/>
                  </a:lnTo>
                  <a:lnTo>
                    <a:pt x="11" y="74"/>
                  </a:lnTo>
                  <a:lnTo>
                    <a:pt x="5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927600" y="3232150"/>
              <a:ext cx="996950" cy="1076325"/>
            </a:xfrm>
            <a:custGeom>
              <a:avLst/>
              <a:gdLst>
                <a:gd name="T0" fmla="*/ 1 w 628"/>
                <a:gd name="T1" fmla="*/ 57 h 678"/>
                <a:gd name="T2" fmla="*/ 4 w 628"/>
                <a:gd name="T3" fmla="*/ 178 h 678"/>
                <a:gd name="T4" fmla="*/ 28 w 628"/>
                <a:gd name="T5" fmla="*/ 259 h 678"/>
                <a:gd name="T6" fmla="*/ 57 w 628"/>
                <a:gd name="T7" fmla="*/ 305 h 678"/>
                <a:gd name="T8" fmla="*/ 93 w 628"/>
                <a:gd name="T9" fmla="*/ 345 h 678"/>
                <a:gd name="T10" fmla="*/ 135 w 628"/>
                <a:gd name="T11" fmla="*/ 380 h 678"/>
                <a:gd name="T12" fmla="*/ 170 w 628"/>
                <a:gd name="T13" fmla="*/ 407 h 678"/>
                <a:gd name="T14" fmla="*/ 200 w 628"/>
                <a:gd name="T15" fmla="*/ 424 h 678"/>
                <a:gd name="T16" fmla="*/ 227 w 628"/>
                <a:gd name="T17" fmla="*/ 440 h 678"/>
                <a:gd name="T18" fmla="*/ 256 w 628"/>
                <a:gd name="T19" fmla="*/ 455 h 678"/>
                <a:gd name="T20" fmla="*/ 287 w 628"/>
                <a:gd name="T21" fmla="*/ 468 h 678"/>
                <a:gd name="T22" fmla="*/ 316 w 628"/>
                <a:gd name="T23" fmla="*/ 481 h 678"/>
                <a:gd name="T24" fmla="*/ 347 w 628"/>
                <a:gd name="T25" fmla="*/ 494 h 678"/>
                <a:gd name="T26" fmla="*/ 377 w 628"/>
                <a:gd name="T27" fmla="*/ 507 h 678"/>
                <a:gd name="T28" fmla="*/ 408 w 628"/>
                <a:gd name="T29" fmla="*/ 522 h 678"/>
                <a:gd name="T30" fmla="*/ 440 w 628"/>
                <a:gd name="T31" fmla="*/ 539 h 678"/>
                <a:gd name="T32" fmla="*/ 471 w 628"/>
                <a:gd name="T33" fmla="*/ 557 h 678"/>
                <a:gd name="T34" fmla="*/ 500 w 628"/>
                <a:gd name="T35" fmla="*/ 576 h 678"/>
                <a:gd name="T36" fmla="*/ 529 w 628"/>
                <a:gd name="T37" fmla="*/ 596 h 678"/>
                <a:gd name="T38" fmla="*/ 558 w 628"/>
                <a:gd name="T39" fmla="*/ 618 h 678"/>
                <a:gd name="T40" fmla="*/ 586 w 628"/>
                <a:gd name="T41" fmla="*/ 641 h 678"/>
                <a:gd name="T42" fmla="*/ 612 w 628"/>
                <a:gd name="T43" fmla="*/ 665 h 678"/>
                <a:gd name="T44" fmla="*/ 627 w 628"/>
                <a:gd name="T45" fmla="*/ 678 h 678"/>
                <a:gd name="T46" fmla="*/ 628 w 628"/>
                <a:gd name="T47" fmla="*/ 676 h 678"/>
                <a:gd name="T48" fmla="*/ 608 w 628"/>
                <a:gd name="T49" fmla="*/ 654 h 678"/>
                <a:gd name="T50" fmla="*/ 567 w 628"/>
                <a:gd name="T51" fmla="*/ 616 h 678"/>
                <a:gd name="T52" fmla="*/ 525 w 628"/>
                <a:gd name="T53" fmla="*/ 580 h 678"/>
                <a:gd name="T54" fmla="*/ 481 w 628"/>
                <a:gd name="T55" fmla="*/ 546 h 678"/>
                <a:gd name="T56" fmla="*/ 430 w 628"/>
                <a:gd name="T57" fmla="*/ 513 h 678"/>
                <a:gd name="T58" fmla="*/ 376 w 628"/>
                <a:gd name="T59" fmla="*/ 481 h 678"/>
                <a:gd name="T60" fmla="*/ 319 w 628"/>
                <a:gd name="T61" fmla="*/ 452 h 678"/>
                <a:gd name="T62" fmla="*/ 264 w 628"/>
                <a:gd name="T63" fmla="*/ 421 h 678"/>
                <a:gd name="T64" fmla="*/ 211 w 628"/>
                <a:gd name="T65" fmla="*/ 389 h 678"/>
                <a:gd name="T66" fmla="*/ 163 w 628"/>
                <a:gd name="T67" fmla="*/ 357 h 678"/>
                <a:gd name="T68" fmla="*/ 118 w 628"/>
                <a:gd name="T69" fmla="*/ 321 h 678"/>
                <a:gd name="T70" fmla="*/ 77 w 628"/>
                <a:gd name="T71" fmla="*/ 280 h 678"/>
                <a:gd name="T72" fmla="*/ 39 w 628"/>
                <a:gd name="T73" fmla="*/ 229 h 678"/>
                <a:gd name="T74" fmla="*/ 14 w 628"/>
                <a:gd name="T75" fmla="*/ 168 h 678"/>
                <a:gd name="T76" fmla="*/ 4 w 628"/>
                <a:gd name="T77" fmla="*/ 101 h 678"/>
                <a:gd name="T78" fmla="*/ 6 w 628"/>
                <a:gd name="T79" fmla="*/ 32 h 678"/>
                <a:gd name="T80" fmla="*/ 12 w 628"/>
                <a:gd name="T81" fmla="*/ 0 h 678"/>
                <a:gd name="T82" fmla="*/ 12 w 628"/>
                <a:gd name="T83" fmla="*/ 0 h 678"/>
                <a:gd name="T84" fmla="*/ 12 w 628"/>
                <a:gd name="T8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678">
                  <a:moveTo>
                    <a:pt x="12" y="0"/>
                  </a:moveTo>
                  <a:lnTo>
                    <a:pt x="1" y="57"/>
                  </a:lnTo>
                  <a:lnTo>
                    <a:pt x="0" y="118"/>
                  </a:lnTo>
                  <a:lnTo>
                    <a:pt x="4" y="178"/>
                  </a:lnTo>
                  <a:lnTo>
                    <a:pt x="17" y="235"/>
                  </a:lnTo>
                  <a:lnTo>
                    <a:pt x="28" y="259"/>
                  </a:lnTo>
                  <a:lnTo>
                    <a:pt x="41" y="283"/>
                  </a:lnTo>
                  <a:lnTo>
                    <a:pt x="57" y="305"/>
                  </a:lnTo>
                  <a:lnTo>
                    <a:pt x="74" y="326"/>
                  </a:lnTo>
                  <a:lnTo>
                    <a:pt x="93" y="345"/>
                  </a:lnTo>
                  <a:lnTo>
                    <a:pt x="115" y="363"/>
                  </a:lnTo>
                  <a:lnTo>
                    <a:pt x="135" y="380"/>
                  </a:lnTo>
                  <a:lnTo>
                    <a:pt x="157" y="396"/>
                  </a:lnTo>
                  <a:lnTo>
                    <a:pt x="170" y="407"/>
                  </a:lnTo>
                  <a:lnTo>
                    <a:pt x="185" y="415"/>
                  </a:lnTo>
                  <a:lnTo>
                    <a:pt x="200" y="424"/>
                  </a:lnTo>
                  <a:lnTo>
                    <a:pt x="214" y="431"/>
                  </a:lnTo>
                  <a:lnTo>
                    <a:pt x="227" y="440"/>
                  </a:lnTo>
                  <a:lnTo>
                    <a:pt x="242" y="447"/>
                  </a:lnTo>
                  <a:lnTo>
                    <a:pt x="256" y="455"/>
                  </a:lnTo>
                  <a:lnTo>
                    <a:pt x="272" y="462"/>
                  </a:lnTo>
                  <a:lnTo>
                    <a:pt x="287" y="468"/>
                  </a:lnTo>
                  <a:lnTo>
                    <a:pt x="302" y="475"/>
                  </a:lnTo>
                  <a:lnTo>
                    <a:pt x="316" y="481"/>
                  </a:lnTo>
                  <a:lnTo>
                    <a:pt x="332" y="488"/>
                  </a:lnTo>
                  <a:lnTo>
                    <a:pt x="347" y="494"/>
                  </a:lnTo>
                  <a:lnTo>
                    <a:pt x="361" y="501"/>
                  </a:lnTo>
                  <a:lnTo>
                    <a:pt x="377" y="507"/>
                  </a:lnTo>
                  <a:lnTo>
                    <a:pt x="392" y="514"/>
                  </a:lnTo>
                  <a:lnTo>
                    <a:pt x="408" y="522"/>
                  </a:lnTo>
                  <a:lnTo>
                    <a:pt x="424" y="530"/>
                  </a:lnTo>
                  <a:lnTo>
                    <a:pt x="440" y="539"/>
                  </a:lnTo>
                  <a:lnTo>
                    <a:pt x="456" y="548"/>
                  </a:lnTo>
                  <a:lnTo>
                    <a:pt x="471" y="557"/>
                  </a:lnTo>
                  <a:lnTo>
                    <a:pt x="485" y="567"/>
                  </a:lnTo>
                  <a:lnTo>
                    <a:pt x="500" y="576"/>
                  </a:lnTo>
                  <a:lnTo>
                    <a:pt x="516" y="586"/>
                  </a:lnTo>
                  <a:lnTo>
                    <a:pt x="529" y="596"/>
                  </a:lnTo>
                  <a:lnTo>
                    <a:pt x="543" y="608"/>
                  </a:lnTo>
                  <a:lnTo>
                    <a:pt x="558" y="618"/>
                  </a:lnTo>
                  <a:lnTo>
                    <a:pt x="571" y="630"/>
                  </a:lnTo>
                  <a:lnTo>
                    <a:pt x="586" y="641"/>
                  </a:lnTo>
                  <a:lnTo>
                    <a:pt x="599" y="653"/>
                  </a:lnTo>
                  <a:lnTo>
                    <a:pt x="612" y="665"/>
                  </a:lnTo>
                  <a:lnTo>
                    <a:pt x="625" y="678"/>
                  </a:lnTo>
                  <a:lnTo>
                    <a:pt x="627" y="678"/>
                  </a:lnTo>
                  <a:lnTo>
                    <a:pt x="627" y="676"/>
                  </a:lnTo>
                  <a:lnTo>
                    <a:pt x="628" y="676"/>
                  </a:lnTo>
                  <a:lnTo>
                    <a:pt x="628" y="675"/>
                  </a:lnTo>
                  <a:lnTo>
                    <a:pt x="608" y="654"/>
                  </a:lnTo>
                  <a:lnTo>
                    <a:pt x="589" y="635"/>
                  </a:lnTo>
                  <a:lnTo>
                    <a:pt x="567" y="616"/>
                  </a:lnTo>
                  <a:lnTo>
                    <a:pt x="546" y="597"/>
                  </a:lnTo>
                  <a:lnTo>
                    <a:pt x="525" y="580"/>
                  </a:lnTo>
                  <a:lnTo>
                    <a:pt x="503" y="564"/>
                  </a:lnTo>
                  <a:lnTo>
                    <a:pt x="481" y="546"/>
                  </a:lnTo>
                  <a:lnTo>
                    <a:pt x="457" y="530"/>
                  </a:lnTo>
                  <a:lnTo>
                    <a:pt x="430" y="513"/>
                  </a:lnTo>
                  <a:lnTo>
                    <a:pt x="404" y="497"/>
                  </a:lnTo>
                  <a:lnTo>
                    <a:pt x="376" y="481"/>
                  </a:lnTo>
                  <a:lnTo>
                    <a:pt x="347" y="466"/>
                  </a:lnTo>
                  <a:lnTo>
                    <a:pt x="319" y="452"/>
                  </a:lnTo>
                  <a:lnTo>
                    <a:pt x="291" y="436"/>
                  </a:lnTo>
                  <a:lnTo>
                    <a:pt x="264" y="421"/>
                  </a:lnTo>
                  <a:lnTo>
                    <a:pt x="236" y="405"/>
                  </a:lnTo>
                  <a:lnTo>
                    <a:pt x="211" y="389"/>
                  </a:lnTo>
                  <a:lnTo>
                    <a:pt x="186" y="373"/>
                  </a:lnTo>
                  <a:lnTo>
                    <a:pt x="163" y="357"/>
                  </a:lnTo>
                  <a:lnTo>
                    <a:pt x="140" y="340"/>
                  </a:lnTo>
                  <a:lnTo>
                    <a:pt x="118" y="321"/>
                  </a:lnTo>
                  <a:lnTo>
                    <a:pt x="98" y="300"/>
                  </a:lnTo>
                  <a:lnTo>
                    <a:pt x="77" y="280"/>
                  </a:lnTo>
                  <a:lnTo>
                    <a:pt x="58" y="256"/>
                  </a:lnTo>
                  <a:lnTo>
                    <a:pt x="39" y="229"/>
                  </a:lnTo>
                  <a:lnTo>
                    <a:pt x="26" y="198"/>
                  </a:lnTo>
                  <a:lnTo>
                    <a:pt x="14" y="168"/>
                  </a:lnTo>
                  <a:lnTo>
                    <a:pt x="7" y="134"/>
                  </a:lnTo>
                  <a:lnTo>
                    <a:pt x="4" y="101"/>
                  </a:lnTo>
                  <a:lnTo>
                    <a:pt x="3" y="66"/>
                  </a:lnTo>
                  <a:lnTo>
                    <a:pt x="6" y="3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4557713" y="4210050"/>
              <a:ext cx="1335088" cy="1719262"/>
            </a:xfrm>
            <a:custGeom>
              <a:avLst/>
              <a:gdLst>
                <a:gd name="T0" fmla="*/ 827 w 841"/>
                <a:gd name="T1" fmla="*/ 75 h 1083"/>
                <a:gd name="T2" fmla="*/ 793 w 841"/>
                <a:gd name="T3" fmla="*/ 220 h 1083"/>
                <a:gd name="T4" fmla="*/ 746 w 841"/>
                <a:gd name="T5" fmla="*/ 363 h 1083"/>
                <a:gd name="T6" fmla="*/ 686 w 841"/>
                <a:gd name="T7" fmla="*/ 502 h 1083"/>
                <a:gd name="T8" fmla="*/ 623 w 841"/>
                <a:gd name="T9" fmla="*/ 615 h 1083"/>
                <a:gd name="T10" fmla="*/ 564 w 841"/>
                <a:gd name="T11" fmla="*/ 703 h 1083"/>
                <a:gd name="T12" fmla="*/ 495 w 841"/>
                <a:gd name="T13" fmla="*/ 783 h 1083"/>
                <a:gd name="T14" fmla="*/ 419 w 841"/>
                <a:gd name="T15" fmla="*/ 854 h 1083"/>
                <a:gd name="T16" fmla="*/ 338 w 841"/>
                <a:gd name="T17" fmla="*/ 919 h 1083"/>
                <a:gd name="T18" fmla="*/ 249 w 841"/>
                <a:gd name="T19" fmla="*/ 972 h 1083"/>
                <a:gd name="T20" fmla="*/ 154 w 841"/>
                <a:gd name="T21" fmla="*/ 1021 h 1083"/>
                <a:gd name="T22" fmla="*/ 55 w 841"/>
                <a:gd name="T23" fmla="*/ 1058 h 1083"/>
                <a:gd name="T24" fmla="*/ 1 w 841"/>
                <a:gd name="T25" fmla="*/ 1076 h 1083"/>
                <a:gd name="T26" fmla="*/ 0 w 841"/>
                <a:gd name="T27" fmla="*/ 1082 h 1083"/>
                <a:gd name="T28" fmla="*/ 29 w 841"/>
                <a:gd name="T29" fmla="*/ 1077 h 1083"/>
                <a:gd name="T30" fmla="*/ 84 w 841"/>
                <a:gd name="T31" fmla="*/ 1066 h 1083"/>
                <a:gd name="T32" fmla="*/ 140 w 841"/>
                <a:gd name="T33" fmla="*/ 1050 h 1083"/>
                <a:gd name="T34" fmla="*/ 194 w 841"/>
                <a:gd name="T35" fmla="*/ 1031 h 1083"/>
                <a:gd name="T36" fmla="*/ 246 w 841"/>
                <a:gd name="T37" fmla="*/ 1007 h 1083"/>
                <a:gd name="T38" fmla="*/ 297 w 841"/>
                <a:gd name="T39" fmla="*/ 983 h 1083"/>
                <a:gd name="T40" fmla="*/ 347 w 841"/>
                <a:gd name="T41" fmla="*/ 954 h 1083"/>
                <a:gd name="T42" fmla="*/ 393 w 841"/>
                <a:gd name="T43" fmla="*/ 923 h 1083"/>
                <a:gd name="T44" fmla="*/ 437 w 841"/>
                <a:gd name="T45" fmla="*/ 889 h 1083"/>
                <a:gd name="T46" fmla="*/ 475 w 841"/>
                <a:gd name="T47" fmla="*/ 857 h 1083"/>
                <a:gd name="T48" fmla="*/ 511 w 841"/>
                <a:gd name="T49" fmla="*/ 822 h 1083"/>
                <a:gd name="T50" fmla="*/ 545 w 841"/>
                <a:gd name="T51" fmla="*/ 786 h 1083"/>
                <a:gd name="T52" fmla="*/ 577 w 841"/>
                <a:gd name="T53" fmla="*/ 747 h 1083"/>
                <a:gd name="T54" fmla="*/ 607 w 841"/>
                <a:gd name="T55" fmla="*/ 707 h 1083"/>
                <a:gd name="T56" fmla="*/ 637 w 841"/>
                <a:gd name="T57" fmla="*/ 665 h 1083"/>
                <a:gd name="T58" fmla="*/ 663 w 841"/>
                <a:gd name="T59" fmla="*/ 623 h 1083"/>
                <a:gd name="T60" fmla="*/ 711 w 841"/>
                <a:gd name="T61" fmla="*/ 531 h 1083"/>
                <a:gd name="T62" fmla="*/ 765 w 841"/>
                <a:gd name="T63" fmla="*/ 385 h 1083"/>
                <a:gd name="T64" fmla="*/ 803 w 841"/>
                <a:gd name="T65" fmla="*/ 234 h 1083"/>
                <a:gd name="T66" fmla="*/ 830 w 841"/>
                <a:gd name="T67" fmla="*/ 79 h 1083"/>
                <a:gd name="T68" fmla="*/ 841 w 841"/>
                <a:gd name="T69" fmla="*/ 0 h 1083"/>
                <a:gd name="T70" fmla="*/ 841 w 841"/>
                <a:gd name="T71" fmla="*/ 0 h 1083"/>
                <a:gd name="T72" fmla="*/ 841 w 841"/>
                <a:gd name="T73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1" h="1083">
                  <a:moveTo>
                    <a:pt x="841" y="0"/>
                  </a:moveTo>
                  <a:lnTo>
                    <a:pt x="827" y="75"/>
                  </a:lnTo>
                  <a:lnTo>
                    <a:pt x="811" y="148"/>
                  </a:lnTo>
                  <a:lnTo>
                    <a:pt x="793" y="220"/>
                  </a:lnTo>
                  <a:lnTo>
                    <a:pt x="771" y="293"/>
                  </a:lnTo>
                  <a:lnTo>
                    <a:pt x="746" y="363"/>
                  </a:lnTo>
                  <a:lnTo>
                    <a:pt x="717" y="433"/>
                  </a:lnTo>
                  <a:lnTo>
                    <a:pt x="686" y="502"/>
                  </a:lnTo>
                  <a:lnTo>
                    <a:pt x="651" y="569"/>
                  </a:lnTo>
                  <a:lnTo>
                    <a:pt x="623" y="615"/>
                  </a:lnTo>
                  <a:lnTo>
                    <a:pt x="594" y="661"/>
                  </a:lnTo>
                  <a:lnTo>
                    <a:pt x="564" y="703"/>
                  </a:lnTo>
                  <a:lnTo>
                    <a:pt x="530" y="744"/>
                  </a:lnTo>
                  <a:lnTo>
                    <a:pt x="495" y="783"/>
                  </a:lnTo>
                  <a:lnTo>
                    <a:pt x="459" y="819"/>
                  </a:lnTo>
                  <a:lnTo>
                    <a:pt x="419" y="854"/>
                  </a:lnTo>
                  <a:lnTo>
                    <a:pt x="380" y="887"/>
                  </a:lnTo>
                  <a:lnTo>
                    <a:pt x="338" y="919"/>
                  </a:lnTo>
                  <a:lnTo>
                    <a:pt x="294" y="946"/>
                  </a:lnTo>
                  <a:lnTo>
                    <a:pt x="249" y="972"/>
                  </a:lnTo>
                  <a:lnTo>
                    <a:pt x="202" y="997"/>
                  </a:lnTo>
                  <a:lnTo>
                    <a:pt x="154" y="1021"/>
                  </a:lnTo>
                  <a:lnTo>
                    <a:pt x="106" y="1040"/>
                  </a:lnTo>
                  <a:lnTo>
                    <a:pt x="55" y="1058"/>
                  </a:lnTo>
                  <a:lnTo>
                    <a:pt x="4" y="1075"/>
                  </a:lnTo>
                  <a:lnTo>
                    <a:pt x="1" y="1076"/>
                  </a:lnTo>
                  <a:lnTo>
                    <a:pt x="0" y="1079"/>
                  </a:lnTo>
                  <a:lnTo>
                    <a:pt x="0" y="1082"/>
                  </a:lnTo>
                  <a:lnTo>
                    <a:pt x="1" y="1083"/>
                  </a:lnTo>
                  <a:lnTo>
                    <a:pt x="29" y="1077"/>
                  </a:lnTo>
                  <a:lnTo>
                    <a:pt x="57" y="1072"/>
                  </a:lnTo>
                  <a:lnTo>
                    <a:pt x="84" y="1066"/>
                  </a:lnTo>
                  <a:lnTo>
                    <a:pt x="112" y="1057"/>
                  </a:lnTo>
                  <a:lnTo>
                    <a:pt x="140" y="1050"/>
                  </a:lnTo>
                  <a:lnTo>
                    <a:pt x="166" y="1040"/>
                  </a:lnTo>
                  <a:lnTo>
                    <a:pt x="194" y="1031"/>
                  </a:lnTo>
                  <a:lnTo>
                    <a:pt x="220" y="1019"/>
                  </a:lnTo>
                  <a:lnTo>
                    <a:pt x="246" y="1007"/>
                  </a:lnTo>
                  <a:lnTo>
                    <a:pt x="272" y="996"/>
                  </a:lnTo>
                  <a:lnTo>
                    <a:pt x="297" y="983"/>
                  </a:lnTo>
                  <a:lnTo>
                    <a:pt x="322" y="970"/>
                  </a:lnTo>
                  <a:lnTo>
                    <a:pt x="347" y="954"/>
                  </a:lnTo>
                  <a:lnTo>
                    <a:pt x="370" y="939"/>
                  </a:lnTo>
                  <a:lnTo>
                    <a:pt x="393" y="923"/>
                  </a:lnTo>
                  <a:lnTo>
                    <a:pt x="417" y="905"/>
                  </a:lnTo>
                  <a:lnTo>
                    <a:pt x="437" y="889"/>
                  </a:lnTo>
                  <a:lnTo>
                    <a:pt x="456" y="873"/>
                  </a:lnTo>
                  <a:lnTo>
                    <a:pt x="475" y="857"/>
                  </a:lnTo>
                  <a:lnTo>
                    <a:pt x="492" y="840"/>
                  </a:lnTo>
                  <a:lnTo>
                    <a:pt x="511" y="822"/>
                  </a:lnTo>
                  <a:lnTo>
                    <a:pt x="527" y="803"/>
                  </a:lnTo>
                  <a:lnTo>
                    <a:pt x="545" y="786"/>
                  </a:lnTo>
                  <a:lnTo>
                    <a:pt x="561" y="766"/>
                  </a:lnTo>
                  <a:lnTo>
                    <a:pt x="577" y="747"/>
                  </a:lnTo>
                  <a:lnTo>
                    <a:pt x="593" y="728"/>
                  </a:lnTo>
                  <a:lnTo>
                    <a:pt x="607" y="707"/>
                  </a:lnTo>
                  <a:lnTo>
                    <a:pt x="622" y="687"/>
                  </a:lnTo>
                  <a:lnTo>
                    <a:pt x="637" y="665"/>
                  </a:lnTo>
                  <a:lnTo>
                    <a:pt x="650" y="645"/>
                  </a:lnTo>
                  <a:lnTo>
                    <a:pt x="663" y="623"/>
                  </a:lnTo>
                  <a:lnTo>
                    <a:pt x="674" y="601"/>
                  </a:lnTo>
                  <a:lnTo>
                    <a:pt x="711" y="531"/>
                  </a:lnTo>
                  <a:lnTo>
                    <a:pt x="740" y="458"/>
                  </a:lnTo>
                  <a:lnTo>
                    <a:pt x="765" y="385"/>
                  </a:lnTo>
                  <a:lnTo>
                    <a:pt x="787" y="309"/>
                  </a:lnTo>
                  <a:lnTo>
                    <a:pt x="803" y="234"/>
                  </a:lnTo>
                  <a:lnTo>
                    <a:pt x="817" y="156"/>
                  </a:lnTo>
                  <a:lnTo>
                    <a:pt x="830" y="79"/>
                  </a:lnTo>
                  <a:lnTo>
                    <a:pt x="841" y="0"/>
                  </a:lnTo>
                  <a:lnTo>
                    <a:pt x="841" y="0"/>
                  </a:lnTo>
                  <a:lnTo>
                    <a:pt x="841" y="0"/>
                  </a:lnTo>
                  <a:lnTo>
                    <a:pt x="841" y="0"/>
                  </a:lnTo>
                  <a:lnTo>
                    <a:pt x="841" y="0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590925" y="4779963"/>
              <a:ext cx="187325" cy="307975"/>
            </a:xfrm>
            <a:custGeom>
              <a:avLst/>
              <a:gdLst>
                <a:gd name="T0" fmla="*/ 118 w 118"/>
                <a:gd name="T1" fmla="*/ 0 h 194"/>
                <a:gd name="T2" fmla="*/ 115 w 118"/>
                <a:gd name="T3" fmla="*/ 35 h 194"/>
                <a:gd name="T4" fmla="*/ 107 w 118"/>
                <a:gd name="T5" fmla="*/ 67 h 194"/>
                <a:gd name="T6" fmla="*/ 96 w 118"/>
                <a:gd name="T7" fmla="*/ 98 h 194"/>
                <a:gd name="T8" fmla="*/ 77 w 118"/>
                <a:gd name="T9" fmla="*/ 127 h 194"/>
                <a:gd name="T10" fmla="*/ 70 w 118"/>
                <a:gd name="T11" fmla="*/ 135 h 194"/>
                <a:gd name="T12" fmla="*/ 64 w 118"/>
                <a:gd name="T13" fmla="*/ 146 h 194"/>
                <a:gd name="T14" fmla="*/ 55 w 118"/>
                <a:gd name="T15" fmla="*/ 154 h 194"/>
                <a:gd name="T16" fmla="*/ 48 w 118"/>
                <a:gd name="T17" fmla="*/ 163 h 194"/>
                <a:gd name="T18" fmla="*/ 39 w 118"/>
                <a:gd name="T19" fmla="*/ 170 h 194"/>
                <a:gd name="T20" fmla="*/ 29 w 118"/>
                <a:gd name="T21" fmla="*/ 176 h 194"/>
                <a:gd name="T22" fmla="*/ 19 w 118"/>
                <a:gd name="T23" fmla="*/ 179 h 194"/>
                <a:gd name="T24" fmla="*/ 7 w 118"/>
                <a:gd name="T25" fmla="*/ 182 h 194"/>
                <a:gd name="T26" fmla="*/ 4 w 118"/>
                <a:gd name="T27" fmla="*/ 182 h 194"/>
                <a:gd name="T28" fmla="*/ 1 w 118"/>
                <a:gd name="T29" fmla="*/ 185 h 194"/>
                <a:gd name="T30" fmla="*/ 0 w 118"/>
                <a:gd name="T31" fmla="*/ 186 h 194"/>
                <a:gd name="T32" fmla="*/ 1 w 118"/>
                <a:gd name="T33" fmla="*/ 189 h 194"/>
                <a:gd name="T34" fmla="*/ 11 w 118"/>
                <a:gd name="T35" fmla="*/ 194 h 194"/>
                <a:gd name="T36" fmla="*/ 21 w 118"/>
                <a:gd name="T37" fmla="*/ 194 h 194"/>
                <a:gd name="T38" fmla="*/ 32 w 118"/>
                <a:gd name="T39" fmla="*/ 188 h 194"/>
                <a:gd name="T40" fmla="*/ 42 w 118"/>
                <a:gd name="T41" fmla="*/ 181 h 194"/>
                <a:gd name="T42" fmla="*/ 52 w 118"/>
                <a:gd name="T43" fmla="*/ 172 h 194"/>
                <a:gd name="T44" fmla="*/ 61 w 118"/>
                <a:gd name="T45" fmla="*/ 162 h 194"/>
                <a:gd name="T46" fmla="*/ 68 w 118"/>
                <a:gd name="T47" fmla="*/ 153 h 194"/>
                <a:gd name="T48" fmla="*/ 74 w 118"/>
                <a:gd name="T49" fmla="*/ 146 h 194"/>
                <a:gd name="T50" fmla="*/ 86 w 118"/>
                <a:gd name="T51" fmla="*/ 130 h 194"/>
                <a:gd name="T52" fmla="*/ 94 w 118"/>
                <a:gd name="T53" fmla="*/ 112 h 194"/>
                <a:gd name="T54" fmla="*/ 102 w 118"/>
                <a:gd name="T55" fmla="*/ 95 h 194"/>
                <a:gd name="T56" fmla="*/ 109 w 118"/>
                <a:gd name="T57" fmla="*/ 77 h 194"/>
                <a:gd name="T58" fmla="*/ 113 w 118"/>
                <a:gd name="T59" fmla="*/ 58 h 194"/>
                <a:gd name="T60" fmla="*/ 116 w 118"/>
                <a:gd name="T61" fmla="*/ 39 h 194"/>
                <a:gd name="T62" fmla="*/ 118 w 118"/>
                <a:gd name="T63" fmla="*/ 20 h 194"/>
                <a:gd name="T64" fmla="*/ 118 w 118"/>
                <a:gd name="T65" fmla="*/ 0 h 194"/>
                <a:gd name="T66" fmla="*/ 118 w 118"/>
                <a:gd name="T67" fmla="*/ 0 h 194"/>
                <a:gd name="T68" fmla="*/ 118 w 118"/>
                <a:gd name="T69" fmla="*/ 0 h 194"/>
                <a:gd name="T70" fmla="*/ 118 w 118"/>
                <a:gd name="T71" fmla="*/ 0 h 194"/>
                <a:gd name="T72" fmla="*/ 118 w 118"/>
                <a:gd name="T73" fmla="*/ 0 h 194"/>
                <a:gd name="T74" fmla="*/ 118 w 118"/>
                <a:gd name="T7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194">
                  <a:moveTo>
                    <a:pt x="118" y="0"/>
                  </a:moveTo>
                  <a:lnTo>
                    <a:pt x="115" y="35"/>
                  </a:lnTo>
                  <a:lnTo>
                    <a:pt x="107" y="67"/>
                  </a:lnTo>
                  <a:lnTo>
                    <a:pt x="96" y="98"/>
                  </a:lnTo>
                  <a:lnTo>
                    <a:pt x="77" y="127"/>
                  </a:lnTo>
                  <a:lnTo>
                    <a:pt x="70" y="135"/>
                  </a:lnTo>
                  <a:lnTo>
                    <a:pt x="64" y="146"/>
                  </a:lnTo>
                  <a:lnTo>
                    <a:pt x="55" y="154"/>
                  </a:lnTo>
                  <a:lnTo>
                    <a:pt x="48" y="163"/>
                  </a:lnTo>
                  <a:lnTo>
                    <a:pt x="39" y="170"/>
                  </a:lnTo>
                  <a:lnTo>
                    <a:pt x="29" y="176"/>
                  </a:lnTo>
                  <a:lnTo>
                    <a:pt x="19" y="179"/>
                  </a:lnTo>
                  <a:lnTo>
                    <a:pt x="7" y="182"/>
                  </a:lnTo>
                  <a:lnTo>
                    <a:pt x="4" y="182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89"/>
                  </a:lnTo>
                  <a:lnTo>
                    <a:pt x="11" y="194"/>
                  </a:lnTo>
                  <a:lnTo>
                    <a:pt x="21" y="194"/>
                  </a:lnTo>
                  <a:lnTo>
                    <a:pt x="32" y="188"/>
                  </a:lnTo>
                  <a:lnTo>
                    <a:pt x="42" y="181"/>
                  </a:lnTo>
                  <a:lnTo>
                    <a:pt x="52" y="172"/>
                  </a:lnTo>
                  <a:lnTo>
                    <a:pt x="61" y="162"/>
                  </a:lnTo>
                  <a:lnTo>
                    <a:pt x="68" y="153"/>
                  </a:lnTo>
                  <a:lnTo>
                    <a:pt x="74" y="146"/>
                  </a:lnTo>
                  <a:lnTo>
                    <a:pt x="86" y="130"/>
                  </a:lnTo>
                  <a:lnTo>
                    <a:pt x="94" y="112"/>
                  </a:lnTo>
                  <a:lnTo>
                    <a:pt x="102" y="95"/>
                  </a:lnTo>
                  <a:lnTo>
                    <a:pt x="109" y="77"/>
                  </a:lnTo>
                  <a:lnTo>
                    <a:pt x="113" y="58"/>
                  </a:lnTo>
                  <a:lnTo>
                    <a:pt x="116" y="39"/>
                  </a:lnTo>
                  <a:lnTo>
                    <a:pt x="118" y="2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617913" y="4845050"/>
              <a:ext cx="242888" cy="420687"/>
            </a:xfrm>
            <a:custGeom>
              <a:avLst/>
              <a:gdLst>
                <a:gd name="T0" fmla="*/ 153 w 153"/>
                <a:gd name="T1" fmla="*/ 0 h 265"/>
                <a:gd name="T2" fmla="*/ 152 w 153"/>
                <a:gd name="T3" fmla="*/ 22 h 265"/>
                <a:gd name="T4" fmla="*/ 149 w 153"/>
                <a:gd name="T5" fmla="*/ 43 h 265"/>
                <a:gd name="T6" fmla="*/ 146 w 153"/>
                <a:gd name="T7" fmla="*/ 65 h 265"/>
                <a:gd name="T8" fmla="*/ 141 w 153"/>
                <a:gd name="T9" fmla="*/ 86 h 265"/>
                <a:gd name="T10" fmla="*/ 134 w 153"/>
                <a:gd name="T11" fmla="*/ 106 h 265"/>
                <a:gd name="T12" fmla="*/ 125 w 153"/>
                <a:gd name="T13" fmla="*/ 127 h 265"/>
                <a:gd name="T14" fmla="*/ 115 w 153"/>
                <a:gd name="T15" fmla="*/ 145 h 265"/>
                <a:gd name="T16" fmla="*/ 102 w 153"/>
                <a:gd name="T17" fmla="*/ 163 h 265"/>
                <a:gd name="T18" fmla="*/ 90 w 153"/>
                <a:gd name="T19" fmla="*/ 175 h 265"/>
                <a:gd name="T20" fmla="*/ 79 w 153"/>
                <a:gd name="T21" fmla="*/ 185 h 265"/>
                <a:gd name="T22" fmla="*/ 66 w 153"/>
                <a:gd name="T23" fmla="*/ 195 h 265"/>
                <a:gd name="T24" fmla="*/ 53 w 153"/>
                <a:gd name="T25" fmla="*/ 204 h 265"/>
                <a:gd name="T26" fmla="*/ 39 w 153"/>
                <a:gd name="T27" fmla="*/ 214 h 265"/>
                <a:gd name="T28" fmla="*/ 26 w 153"/>
                <a:gd name="T29" fmla="*/ 224 h 265"/>
                <a:gd name="T30" fmla="*/ 15 w 153"/>
                <a:gd name="T31" fmla="*/ 234 h 265"/>
                <a:gd name="T32" fmla="*/ 4 w 153"/>
                <a:gd name="T33" fmla="*/ 246 h 265"/>
                <a:gd name="T34" fmla="*/ 2 w 153"/>
                <a:gd name="T35" fmla="*/ 250 h 265"/>
                <a:gd name="T36" fmla="*/ 0 w 153"/>
                <a:gd name="T37" fmla="*/ 258 h 265"/>
                <a:gd name="T38" fmla="*/ 0 w 153"/>
                <a:gd name="T39" fmla="*/ 264 h 265"/>
                <a:gd name="T40" fmla="*/ 4 w 153"/>
                <a:gd name="T41" fmla="*/ 265 h 265"/>
                <a:gd name="T42" fmla="*/ 22 w 153"/>
                <a:gd name="T43" fmla="*/ 259 h 265"/>
                <a:gd name="T44" fmla="*/ 39 w 153"/>
                <a:gd name="T45" fmla="*/ 250 h 265"/>
                <a:gd name="T46" fmla="*/ 57 w 153"/>
                <a:gd name="T47" fmla="*/ 237 h 265"/>
                <a:gd name="T48" fmla="*/ 73 w 153"/>
                <a:gd name="T49" fmla="*/ 223 h 265"/>
                <a:gd name="T50" fmla="*/ 88 w 153"/>
                <a:gd name="T51" fmla="*/ 207 h 265"/>
                <a:gd name="T52" fmla="*/ 102 w 153"/>
                <a:gd name="T53" fmla="*/ 189 h 265"/>
                <a:gd name="T54" fmla="*/ 114 w 153"/>
                <a:gd name="T55" fmla="*/ 172 h 265"/>
                <a:gd name="T56" fmla="*/ 123 w 153"/>
                <a:gd name="T57" fmla="*/ 157 h 265"/>
                <a:gd name="T58" fmla="*/ 139 w 153"/>
                <a:gd name="T59" fmla="*/ 121 h 265"/>
                <a:gd name="T60" fmla="*/ 149 w 153"/>
                <a:gd name="T61" fmla="*/ 80 h 265"/>
                <a:gd name="T62" fmla="*/ 153 w 153"/>
                <a:gd name="T63" fmla="*/ 41 h 265"/>
                <a:gd name="T64" fmla="*/ 153 w 153"/>
                <a:gd name="T65" fmla="*/ 0 h 265"/>
                <a:gd name="T66" fmla="*/ 153 w 153"/>
                <a:gd name="T67" fmla="*/ 0 h 265"/>
                <a:gd name="T68" fmla="*/ 153 w 153"/>
                <a:gd name="T69" fmla="*/ 0 h 265"/>
                <a:gd name="T70" fmla="*/ 153 w 153"/>
                <a:gd name="T71" fmla="*/ 0 h 265"/>
                <a:gd name="T72" fmla="*/ 153 w 153"/>
                <a:gd name="T73" fmla="*/ 0 h 265"/>
                <a:gd name="T74" fmla="*/ 153 w 153"/>
                <a:gd name="T7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265">
                  <a:moveTo>
                    <a:pt x="153" y="0"/>
                  </a:moveTo>
                  <a:lnTo>
                    <a:pt x="152" y="22"/>
                  </a:lnTo>
                  <a:lnTo>
                    <a:pt x="149" y="43"/>
                  </a:lnTo>
                  <a:lnTo>
                    <a:pt x="146" y="65"/>
                  </a:lnTo>
                  <a:lnTo>
                    <a:pt x="141" y="86"/>
                  </a:lnTo>
                  <a:lnTo>
                    <a:pt x="134" y="106"/>
                  </a:lnTo>
                  <a:lnTo>
                    <a:pt x="125" y="127"/>
                  </a:lnTo>
                  <a:lnTo>
                    <a:pt x="115" y="145"/>
                  </a:lnTo>
                  <a:lnTo>
                    <a:pt x="102" y="163"/>
                  </a:lnTo>
                  <a:lnTo>
                    <a:pt x="90" y="175"/>
                  </a:lnTo>
                  <a:lnTo>
                    <a:pt x="79" y="185"/>
                  </a:lnTo>
                  <a:lnTo>
                    <a:pt x="66" y="195"/>
                  </a:lnTo>
                  <a:lnTo>
                    <a:pt x="53" y="204"/>
                  </a:lnTo>
                  <a:lnTo>
                    <a:pt x="39" y="214"/>
                  </a:lnTo>
                  <a:lnTo>
                    <a:pt x="26" y="224"/>
                  </a:lnTo>
                  <a:lnTo>
                    <a:pt x="15" y="234"/>
                  </a:lnTo>
                  <a:lnTo>
                    <a:pt x="4" y="246"/>
                  </a:lnTo>
                  <a:lnTo>
                    <a:pt x="2" y="250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4" y="265"/>
                  </a:lnTo>
                  <a:lnTo>
                    <a:pt x="22" y="259"/>
                  </a:lnTo>
                  <a:lnTo>
                    <a:pt x="39" y="250"/>
                  </a:lnTo>
                  <a:lnTo>
                    <a:pt x="57" y="237"/>
                  </a:lnTo>
                  <a:lnTo>
                    <a:pt x="73" y="223"/>
                  </a:lnTo>
                  <a:lnTo>
                    <a:pt x="88" y="207"/>
                  </a:lnTo>
                  <a:lnTo>
                    <a:pt x="102" y="189"/>
                  </a:lnTo>
                  <a:lnTo>
                    <a:pt x="114" y="172"/>
                  </a:lnTo>
                  <a:lnTo>
                    <a:pt x="123" y="157"/>
                  </a:lnTo>
                  <a:lnTo>
                    <a:pt x="139" y="121"/>
                  </a:lnTo>
                  <a:lnTo>
                    <a:pt x="149" y="80"/>
                  </a:lnTo>
                  <a:lnTo>
                    <a:pt x="153" y="4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079750" y="4078288"/>
              <a:ext cx="698500" cy="793750"/>
            </a:xfrm>
            <a:custGeom>
              <a:avLst/>
              <a:gdLst>
                <a:gd name="T0" fmla="*/ 427 w 440"/>
                <a:gd name="T1" fmla="*/ 483 h 500"/>
                <a:gd name="T2" fmla="*/ 403 w 440"/>
                <a:gd name="T3" fmla="*/ 449 h 500"/>
                <a:gd name="T4" fmla="*/ 383 w 440"/>
                <a:gd name="T5" fmla="*/ 414 h 500"/>
                <a:gd name="T6" fmla="*/ 362 w 440"/>
                <a:gd name="T7" fmla="*/ 379 h 500"/>
                <a:gd name="T8" fmla="*/ 346 w 440"/>
                <a:gd name="T9" fmla="*/ 337 h 500"/>
                <a:gd name="T10" fmla="*/ 338 w 440"/>
                <a:gd name="T11" fmla="*/ 287 h 500"/>
                <a:gd name="T12" fmla="*/ 327 w 440"/>
                <a:gd name="T13" fmla="*/ 241 h 500"/>
                <a:gd name="T14" fmla="*/ 311 w 440"/>
                <a:gd name="T15" fmla="*/ 199 h 500"/>
                <a:gd name="T16" fmla="*/ 292 w 440"/>
                <a:gd name="T17" fmla="*/ 171 h 500"/>
                <a:gd name="T18" fmla="*/ 278 w 440"/>
                <a:gd name="T19" fmla="*/ 155 h 500"/>
                <a:gd name="T20" fmla="*/ 260 w 440"/>
                <a:gd name="T21" fmla="*/ 140 h 500"/>
                <a:gd name="T22" fmla="*/ 244 w 440"/>
                <a:gd name="T23" fmla="*/ 124 h 500"/>
                <a:gd name="T24" fmla="*/ 230 w 440"/>
                <a:gd name="T25" fmla="*/ 110 h 500"/>
                <a:gd name="T26" fmla="*/ 215 w 440"/>
                <a:gd name="T27" fmla="*/ 98 h 500"/>
                <a:gd name="T28" fmla="*/ 201 w 440"/>
                <a:gd name="T29" fmla="*/ 89 h 500"/>
                <a:gd name="T30" fmla="*/ 185 w 440"/>
                <a:gd name="T31" fmla="*/ 81 h 500"/>
                <a:gd name="T32" fmla="*/ 154 w 440"/>
                <a:gd name="T33" fmla="*/ 69 h 500"/>
                <a:gd name="T34" fmla="*/ 110 w 440"/>
                <a:gd name="T35" fmla="*/ 53 h 500"/>
                <a:gd name="T36" fmla="*/ 67 w 440"/>
                <a:gd name="T37" fmla="*/ 35 h 500"/>
                <a:gd name="T38" fmla="*/ 26 w 440"/>
                <a:gd name="T39" fmla="*/ 13 h 500"/>
                <a:gd name="T40" fmla="*/ 4 w 440"/>
                <a:gd name="T41" fmla="*/ 2 h 500"/>
                <a:gd name="T42" fmla="*/ 0 w 440"/>
                <a:gd name="T43" fmla="*/ 9 h 500"/>
                <a:gd name="T44" fmla="*/ 16 w 440"/>
                <a:gd name="T45" fmla="*/ 25 h 500"/>
                <a:gd name="T46" fmla="*/ 49 w 440"/>
                <a:gd name="T47" fmla="*/ 48 h 500"/>
                <a:gd name="T48" fmla="*/ 83 w 440"/>
                <a:gd name="T49" fmla="*/ 67 h 500"/>
                <a:gd name="T50" fmla="*/ 119 w 440"/>
                <a:gd name="T51" fmla="*/ 85 h 500"/>
                <a:gd name="T52" fmla="*/ 150 w 440"/>
                <a:gd name="T53" fmla="*/ 97 h 500"/>
                <a:gd name="T54" fmla="*/ 172 w 440"/>
                <a:gd name="T55" fmla="*/ 105 h 500"/>
                <a:gd name="T56" fmla="*/ 193 w 440"/>
                <a:gd name="T57" fmla="*/ 115 h 500"/>
                <a:gd name="T58" fmla="*/ 212 w 440"/>
                <a:gd name="T59" fmla="*/ 129 h 500"/>
                <a:gd name="T60" fmla="*/ 230 w 440"/>
                <a:gd name="T61" fmla="*/ 145 h 500"/>
                <a:gd name="T62" fmla="*/ 247 w 440"/>
                <a:gd name="T63" fmla="*/ 158 h 500"/>
                <a:gd name="T64" fmla="*/ 265 w 440"/>
                <a:gd name="T65" fmla="*/ 171 h 500"/>
                <a:gd name="T66" fmla="*/ 282 w 440"/>
                <a:gd name="T67" fmla="*/ 184 h 500"/>
                <a:gd name="T68" fmla="*/ 307 w 440"/>
                <a:gd name="T69" fmla="*/ 209 h 500"/>
                <a:gd name="T70" fmla="*/ 325 w 440"/>
                <a:gd name="T71" fmla="*/ 252 h 500"/>
                <a:gd name="T72" fmla="*/ 333 w 440"/>
                <a:gd name="T73" fmla="*/ 302 h 500"/>
                <a:gd name="T74" fmla="*/ 343 w 440"/>
                <a:gd name="T75" fmla="*/ 349 h 500"/>
                <a:gd name="T76" fmla="*/ 361 w 440"/>
                <a:gd name="T77" fmla="*/ 388 h 500"/>
                <a:gd name="T78" fmla="*/ 381 w 440"/>
                <a:gd name="T79" fmla="*/ 422 h 500"/>
                <a:gd name="T80" fmla="*/ 403 w 440"/>
                <a:gd name="T81" fmla="*/ 454 h 500"/>
                <a:gd name="T82" fmla="*/ 427 w 440"/>
                <a:gd name="T83" fmla="*/ 484 h 500"/>
                <a:gd name="T84" fmla="*/ 440 w 440"/>
                <a:gd name="T85" fmla="*/ 500 h 500"/>
                <a:gd name="T86" fmla="*/ 440 w 440"/>
                <a:gd name="T87" fmla="*/ 500 h 500"/>
                <a:gd name="T88" fmla="*/ 440 w 440"/>
                <a:gd name="T89" fmla="*/ 49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0" h="500">
                  <a:moveTo>
                    <a:pt x="440" y="499"/>
                  </a:moveTo>
                  <a:lnTo>
                    <a:pt x="427" y="483"/>
                  </a:lnTo>
                  <a:lnTo>
                    <a:pt x="415" y="467"/>
                  </a:lnTo>
                  <a:lnTo>
                    <a:pt x="403" y="449"/>
                  </a:lnTo>
                  <a:lnTo>
                    <a:pt x="393" y="432"/>
                  </a:lnTo>
                  <a:lnTo>
                    <a:pt x="383" y="414"/>
                  </a:lnTo>
                  <a:lnTo>
                    <a:pt x="373" y="397"/>
                  </a:lnTo>
                  <a:lnTo>
                    <a:pt x="362" y="379"/>
                  </a:lnTo>
                  <a:lnTo>
                    <a:pt x="354" y="360"/>
                  </a:lnTo>
                  <a:lnTo>
                    <a:pt x="346" y="337"/>
                  </a:lnTo>
                  <a:lnTo>
                    <a:pt x="342" y="312"/>
                  </a:lnTo>
                  <a:lnTo>
                    <a:pt x="338" y="287"/>
                  </a:lnTo>
                  <a:lnTo>
                    <a:pt x="333" y="263"/>
                  </a:lnTo>
                  <a:lnTo>
                    <a:pt x="327" y="241"/>
                  </a:lnTo>
                  <a:lnTo>
                    <a:pt x="320" y="219"/>
                  </a:lnTo>
                  <a:lnTo>
                    <a:pt x="311" y="199"/>
                  </a:lnTo>
                  <a:lnTo>
                    <a:pt x="300" y="180"/>
                  </a:lnTo>
                  <a:lnTo>
                    <a:pt x="292" y="171"/>
                  </a:lnTo>
                  <a:lnTo>
                    <a:pt x="285" y="164"/>
                  </a:lnTo>
                  <a:lnTo>
                    <a:pt x="278" y="155"/>
                  </a:lnTo>
                  <a:lnTo>
                    <a:pt x="269" y="148"/>
                  </a:lnTo>
                  <a:lnTo>
                    <a:pt x="260" y="140"/>
                  </a:lnTo>
                  <a:lnTo>
                    <a:pt x="253" y="133"/>
                  </a:lnTo>
                  <a:lnTo>
                    <a:pt x="244" y="124"/>
                  </a:lnTo>
                  <a:lnTo>
                    <a:pt x="237" y="117"/>
                  </a:lnTo>
                  <a:lnTo>
                    <a:pt x="230" y="110"/>
                  </a:lnTo>
                  <a:lnTo>
                    <a:pt x="223" y="104"/>
                  </a:lnTo>
                  <a:lnTo>
                    <a:pt x="215" y="98"/>
                  </a:lnTo>
                  <a:lnTo>
                    <a:pt x="208" y="94"/>
                  </a:lnTo>
                  <a:lnTo>
                    <a:pt x="201" y="89"/>
                  </a:lnTo>
                  <a:lnTo>
                    <a:pt x="192" y="85"/>
                  </a:lnTo>
                  <a:lnTo>
                    <a:pt x="185" y="81"/>
                  </a:lnTo>
                  <a:lnTo>
                    <a:pt x="176" y="78"/>
                  </a:lnTo>
                  <a:lnTo>
                    <a:pt x="154" y="69"/>
                  </a:lnTo>
                  <a:lnTo>
                    <a:pt x="132" y="60"/>
                  </a:lnTo>
                  <a:lnTo>
                    <a:pt x="110" y="53"/>
                  </a:lnTo>
                  <a:lnTo>
                    <a:pt x="88" y="44"/>
                  </a:lnTo>
                  <a:lnTo>
                    <a:pt x="67" y="35"/>
                  </a:lnTo>
                  <a:lnTo>
                    <a:pt x="46" y="25"/>
                  </a:lnTo>
                  <a:lnTo>
                    <a:pt x="26" y="13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16" y="25"/>
                  </a:lnTo>
                  <a:lnTo>
                    <a:pt x="32" y="37"/>
                  </a:lnTo>
                  <a:lnTo>
                    <a:pt x="49" y="48"/>
                  </a:lnTo>
                  <a:lnTo>
                    <a:pt x="65" y="59"/>
                  </a:lnTo>
                  <a:lnTo>
                    <a:pt x="83" y="67"/>
                  </a:lnTo>
                  <a:lnTo>
                    <a:pt x="102" y="76"/>
                  </a:lnTo>
                  <a:lnTo>
                    <a:pt x="119" y="85"/>
                  </a:lnTo>
                  <a:lnTo>
                    <a:pt x="138" y="92"/>
                  </a:lnTo>
                  <a:lnTo>
                    <a:pt x="150" y="97"/>
                  </a:lnTo>
                  <a:lnTo>
                    <a:pt x="161" y="101"/>
                  </a:lnTo>
                  <a:lnTo>
                    <a:pt x="172" y="105"/>
                  </a:lnTo>
                  <a:lnTo>
                    <a:pt x="183" y="110"/>
                  </a:lnTo>
                  <a:lnTo>
                    <a:pt x="193" y="115"/>
                  </a:lnTo>
                  <a:lnTo>
                    <a:pt x="204" y="121"/>
                  </a:lnTo>
                  <a:lnTo>
                    <a:pt x="212" y="129"/>
                  </a:lnTo>
                  <a:lnTo>
                    <a:pt x="223" y="137"/>
                  </a:lnTo>
                  <a:lnTo>
                    <a:pt x="230" y="145"/>
                  </a:lnTo>
                  <a:lnTo>
                    <a:pt x="239" y="152"/>
                  </a:lnTo>
                  <a:lnTo>
                    <a:pt x="247" y="158"/>
                  </a:lnTo>
                  <a:lnTo>
                    <a:pt x="256" y="165"/>
                  </a:lnTo>
                  <a:lnTo>
                    <a:pt x="265" y="171"/>
                  </a:lnTo>
                  <a:lnTo>
                    <a:pt x="274" y="178"/>
                  </a:lnTo>
                  <a:lnTo>
                    <a:pt x="282" y="184"/>
                  </a:lnTo>
                  <a:lnTo>
                    <a:pt x="291" y="191"/>
                  </a:lnTo>
                  <a:lnTo>
                    <a:pt x="307" y="209"/>
                  </a:lnTo>
                  <a:lnTo>
                    <a:pt x="317" y="231"/>
                  </a:lnTo>
                  <a:lnTo>
                    <a:pt x="325" y="252"/>
                  </a:lnTo>
                  <a:lnTo>
                    <a:pt x="330" y="277"/>
                  </a:lnTo>
                  <a:lnTo>
                    <a:pt x="333" y="302"/>
                  </a:lnTo>
                  <a:lnTo>
                    <a:pt x="338" y="325"/>
                  </a:lnTo>
                  <a:lnTo>
                    <a:pt x="343" y="349"/>
                  </a:lnTo>
                  <a:lnTo>
                    <a:pt x="352" y="371"/>
                  </a:lnTo>
                  <a:lnTo>
                    <a:pt x="361" y="388"/>
                  </a:lnTo>
                  <a:lnTo>
                    <a:pt x="371" y="404"/>
                  </a:lnTo>
                  <a:lnTo>
                    <a:pt x="381" y="422"/>
                  </a:lnTo>
                  <a:lnTo>
                    <a:pt x="392" y="438"/>
                  </a:lnTo>
                  <a:lnTo>
                    <a:pt x="403" y="454"/>
                  </a:lnTo>
                  <a:lnTo>
                    <a:pt x="413" y="470"/>
                  </a:lnTo>
                  <a:lnTo>
                    <a:pt x="427" y="484"/>
                  </a:lnTo>
                  <a:lnTo>
                    <a:pt x="440" y="500"/>
                  </a:lnTo>
                  <a:lnTo>
                    <a:pt x="440" y="500"/>
                  </a:lnTo>
                  <a:lnTo>
                    <a:pt x="440" y="500"/>
                  </a:lnTo>
                  <a:lnTo>
                    <a:pt x="440" y="500"/>
                  </a:lnTo>
                  <a:lnTo>
                    <a:pt x="440" y="499"/>
                  </a:lnTo>
                  <a:lnTo>
                    <a:pt x="440" y="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294063" y="4581525"/>
              <a:ext cx="368300" cy="476250"/>
            </a:xfrm>
            <a:custGeom>
              <a:avLst/>
              <a:gdLst>
                <a:gd name="T0" fmla="*/ 6 w 232"/>
                <a:gd name="T1" fmla="*/ 24 h 300"/>
                <a:gd name="T2" fmla="*/ 9 w 232"/>
                <a:gd name="T3" fmla="*/ 74 h 300"/>
                <a:gd name="T4" fmla="*/ 12 w 232"/>
                <a:gd name="T5" fmla="*/ 125 h 300"/>
                <a:gd name="T6" fmla="*/ 25 w 232"/>
                <a:gd name="T7" fmla="*/ 172 h 300"/>
                <a:gd name="T8" fmla="*/ 48 w 232"/>
                <a:gd name="T9" fmla="*/ 204 h 300"/>
                <a:gd name="T10" fmla="*/ 67 w 232"/>
                <a:gd name="T11" fmla="*/ 221 h 300"/>
                <a:gd name="T12" fmla="*/ 89 w 232"/>
                <a:gd name="T13" fmla="*/ 236 h 300"/>
                <a:gd name="T14" fmla="*/ 112 w 232"/>
                <a:gd name="T15" fmla="*/ 247 h 300"/>
                <a:gd name="T16" fmla="*/ 130 w 232"/>
                <a:gd name="T17" fmla="*/ 255 h 300"/>
                <a:gd name="T18" fmla="*/ 141 w 232"/>
                <a:gd name="T19" fmla="*/ 259 h 300"/>
                <a:gd name="T20" fmla="*/ 155 w 232"/>
                <a:gd name="T21" fmla="*/ 262 h 300"/>
                <a:gd name="T22" fmla="*/ 168 w 232"/>
                <a:gd name="T23" fmla="*/ 265 h 300"/>
                <a:gd name="T24" fmla="*/ 179 w 232"/>
                <a:gd name="T25" fmla="*/ 271 h 300"/>
                <a:gd name="T26" fmla="*/ 191 w 232"/>
                <a:gd name="T27" fmla="*/ 279 h 300"/>
                <a:gd name="T28" fmla="*/ 204 w 232"/>
                <a:gd name="T29" fmla="*/ 288 h 300"/>
                <a:gd name="T30" fmla="*/ 216 w 232"/>
                <a:gd name="T31" fmla="*/ 295 h 300"/>
                <a:gd name="T32" fmla="*/ 226 w 232"/>
                <a:gd name="T33" fmla="*/ 300 h 300"/>
                <a:gd name="T34" fmla="*/ 232 w 232"/>
                <a:gd name="T35" fmla="*/ 294 h 300"/>
                <a:gd name="T36" fmla="*/ 223 w 232"/>
                <a:gd name="T37" fmla="*/ 281 h 300"/>
                <a:gd name="T38" fmla="*/ 211 w 232"/>
                <a:gd name="T39" fmla="*/ 265 h 300"/>
                <a:gd name="T40" fmla="*/ 198 w 232"/>
                <a:gd name="T41" fmla="*/ 249 h 300"/>
                <a:gd name="T42" fmla="*/ 182 w 232"/>
                <a:gd name="T43" fmla="*/ 236 h 300"/>
                <a:gd name="T44" fmla="*/ 159 w 232"/>
                <a:gd name="T45" fmla="*/ 226 h 300"/>
                <a:gd name="T46" fmla="*/ 136 w 232"/>
                <a:gd name="T47" fmla="*/ 215 h 300"/>
                <a:gd name="T48" fmla="*/ 112 w 232"/>
                <a:gd name="T49" fmla="*/ 204 h 300"/>
                <a:gd name="T50" fmla="*/ 90 w 232"/>
                <a:gd name="T51" fmla="*/ 189 h 300"/>
                <a:gd name="T52" fmla="*/ 61 w 232"/>
                <a:gd name="T53" fmla="*/ 161 h 300"/>
                <a:gd name="T54" fmla="*/ 37 w 232"/>
                <a:gd name="T55" fmla="*/ 119 h 300"/>
                <a:gd name="T56" fmla="*/ 23 w 232"/>
                <a:gd name="T57" fmla="*/ 72 h 300"/>
                <a:gd name="T58" fmla="*/ 10 w 232"/>
                <a:gd name="T59" fmla="*/ 24 h 300"/>
                <a:gd name="T60" fmla="*/ 0 w 232"/>
                <a:gd name="T61" fmla="*/ 0 h 300"/>
                <a:gd name="T62" fmla="*/ 0 w 232"/>
                <a:gd name="T63" fmla="*/ 0 h 300"/>
                <a:gd name="T64" fmla="*/ 0 w 232"/>
                <a:gd name="T6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300">
                  <a:moveTo>
                    <a:pt x="0" y="0"/>
                  </a:moveTo>
                  <a:lnTo>
                    <a:pt x="6" y="24"/>
                  </a:lnTo>
                  <a:lnTo>
                    <a:pt x="7" y="49"/>
                  </a:lnTo>
                  <a:lnTo>
                    <a:pt x="9" y="74"/>
                  </a:lnTo>
                  <a:lnTo>
                    <a:pt x="10" y="100"/>
                  </a:lnTo>
                  <a:lnTo>
                    <a:pt x="12" y="125"/>
                  </a:lnTo>
                  <a:lnTo>
                    <a:pt x="18" y="148"/>
                  </a:lnTo>
                  <a:lnTo>
                    <a:pt x="25" y="172"/>
                  </a:lnTo>
                  <a:lnTo>
                    <a:pt x="39" y="193"/>
                  </a:lnTo>
                  <a:lnTo>
                    <a:pt x="48" y="204"/>
                  </a:lnTo>
                  <a:lnTo>
                    <a:pt x="58" y="212"/>
                  </a:lnTo>
                  <a:lnTo>
                    <a:pt x="67" y="221"/>
                  </a:lnTo>
                  <a:lnTo>
                    <a:pt x="77" y="228"/>
                  </a:lnTo>
                  <a:lnTo>
                    <a:pt x="89" y="236"/>
                  </a:lnTo>
                  <a:lnTo>
                    <a:pt x="99" y="242"/>
                  </a:lnTo>
                  <a:lnTo>
                    <a:pt x="112" y="247"/>
                  </a:lnTo>
                  <a:lnTo>
                    <a:pt x="124" y="253"/>
                  </a:lnTo>
                  <a:lnTo>
                    <a:pt x="130" y="255"/>
                  </a:lnTo>
                  <a:lnTo>
                    <a:pt x="136" y="258"/>
                  </a:lnTo>
                  <a:lnTo>
                    <a:pt x="141" y="259"/>
                  </a:lnTo>
                  <a:lnTo>
                    <a:pt x="149" y="260"/>
                  </a:lnTo>
                  <a:lnTo>
                    <a:pt x="155" y="262"/>
                  </a:lnTo>
                  <a:lnTo>
                    <a:pt x="160" y="263"/>
                  </a:lnTo>
                  <a:lnTo>
                    <a:pt x="168" y="265"/>
                  </a:lnTo>
                  <a:lnTo>
                    <a:pt x="173" y="268"/>
                  </a:lnTo>
                  <a:lnTo>
                    <a:pt x="179" y="271"/>
                  </a:lnTo>
                  <a:lnTo>
                    <a:pt x="185" y="275"/>
                  </a:lnTo>
                  <a:lnTo>
                    <a:pt x="191" y="279"/>
                  </a:lnTo>
                  <a:lnTo>
                    <a:pt x="198" y="284"/>
                  </a:lnTo>
                  <a:lnTo>
                    <a:pt x="204" y="288"/>
                  </a:lnTo>
                  <a:lnTo>
                    <a:pt x="210" y="291"/>
                  </a:lnTo>
                  <a:lnTo>
                    <a:pt x="216" y="295"/>
                  </a:lnTo>
                  <a:lnTo>
                    <a:pt x="222" y="300"/>
                  </a:lnTo>
                  <a:lnTo>
                    <a:pt x="226" y="300"/>
                  </a:lnTo>
                  <a:lnTo>
                    <a:pt x="229" y="297"/>
                  </a:lnTo>
                  <a:lnTo>
                    <a:pt x="232" y="294"/>
                  </a:lnTo>
                  <a:lnTo>
                    <a:pt x="230" y="290"/>
                  </a:lnTo>
                  <a:lnTo>
                    <a:pt x="223" y="281"/>
                  </a:lnTo>
                  <a:lnTo>
                    <a:pt x="217" y="274"/>
                  </a:lnTo>
                  <a:lnTo>
                    <a:pt x="211" y="265"/>
                  </a:lnTo>
                  <a:lnTo>
                    <a:pt x="204" y="256"/>
                  </a:lnTo>
                  <a:lnTo>
                    <a:pt x="198" y="249"/>
                  </a:lnTo>
                  <a:lnTo>
                    <a:pt x="190" y="243"/>
                  </a:lnTo>
                  <a:lnTo>
                    <a:pt x="182" y="236"/>
                  </a:lnTo>
                  <a:lnTo>
                    <a:pt x="172" y="231"/>
                  </a:lnTo>
                  <a:lnTo>
                    <a:pt x="159" y="226"/>
                  </a:lnTo>
                  <a:lnTo>
                    <a:pt x="147" y="220"/>
                  </a:lnTo>
                  <a:lnTo>
                    <a:pt x="136" y="215"/>
                  </a:lnTo>
                  <a:lnTo>
                    <a:pt x="124" y="209"/>
                  </a:lnTo>
                  <a:lnTo>
                    <a:pt x="112" y="204"/>
                  </a:lnTo>
                  <a:lnTo>
                    <a:pt x="101" y="198"/>
                  </a:lnTo>
                  <a:lnTo>
                    <a:pt x="90" y="189"/>
                  </a:lnTo>
                  <a:lnTo>
                    <a:pt x="79" y="180"/>
                  </a:lnTo>
                  <a:lnTo>
                    <a:pt x="61" y="161"/>
                  </a:lnTo>
                  <a:lnTo>
                    <a:pt x="47" y="141"/>
                  </a:lnTo>
                  <a:lnTo>
                    <a:pt x="37" y="119"/>
                  </a:lnTo>
                  <a:lnTo>
                    <a:pt x="29" y="96"/>
                  </a:lnTo>
                  <a:lnTo>
                    <a:pt x="23" y="72"/>
                  </a:lnTo>
                  <a:lnTo>
                    <a:pt x="18" y="48"/>
                  </a:lnTo>
                  <a:lnTo>
                    <a:pt x="10" y="2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143250" y="4502150"/>
              <a:ext cx="273050" cy="142875"/>
            </a:xfrm>
            <a:custGeom>
              <a:avLst/>
              <a:gdLst>
                <a:gd name="T0" fmla="*/ 2 w 172"/>
                <a:gd name="T1" fmla="*/ 90 h 90"/>
                <a:gd name="T2" fmla="*/ 0 w 172"/>
                <a:gd name="T3" fmla="*/ 73 h 90"/>
                <a:gd name="T4" fmla="*/ 6 w 172"/>
                <a:gd name="T5" fmla="*/ 60 h 90"/>
                <a:gd name="T6" fmla="*/ 15 w 172"/>
                <a:gd name="T7" fmla="*/ 50 h 90"/>
                <a:gd name="T8" fmla="*/ 27 w 172"/>
                <a:gd name="T9" fmla="*/ 44 h 90"/>
                <a:gd name="T10" fmla="*/ 41 w 172"/>
                <a:gd name="T11" fmla="*/ 39 h 90"/>
                <a:gd name="T12" fmla="*/ 56 w 172"/>
                <a:gd name="T13" fmla="*/ 38 h 90"/>
                <a:gd name="T14" fmla="*/ 70 w 172"/>
                <a:gd name="T15" fmla="*/ 35 h 90"/>
                <a:gd name="T16" fmla="*/ 83 w 172"/>
                <a:gd name="T17" fmla="*/ 34 h 90"/>
                <a:gd name="T18" fmla="*/ 94 w 172"/>
                <a:gd name="T19" fmla="*/ 31 h 90"/>
                <a:gd name="T20" fmla="*/ 104 w 172"/>
                <a:gd name="T21" fmla="*/ 28 h 90"/>
                <a:gd name="T22" fmla="*/ 114 w 172"/>
                <a:gd name="T23" fmla="*/ 25 h 90"/>
                <a:gd name="T24" fmla="*/ 126 w 172"/>
                <a:gd name="T25" fmla="*/ 22 h 90"/>
                <a:gd name="T26" fmla="*/ 136 w 172"/>
                <a:gd name="T27" fmla="*/ 19 h 90"/>
                <a:gd name="T28" fmla="*/ 146 w 172"/>
                <a:gd name="T29" fmla="*/ 16 h 90"/>
                <a:gd name="T30" fmla="*/ 156 w 172"/>
                <a:gd name="T31" fmla="*/ 12 h 90"/>
                <a:gd name="T32" fmla="*/ 166 w 172"/>
                <a:gd name="T33" fmla="*/ 9 h 90"/>
                <a:gd name="T34" fmla="*/ 169 w 172"/>
                <a:gd name="T35" fmla="*/ 7 h 90"/>
                <a:gd name="T36" fmla="*/ 171 w 172"/>
                <a:gd name="T37" fmla="*/ 4 h 90"/>
                <a:gd name="T38" fmla="*/ 172 w 172"/>
                <a:gd name="T39" fmla="*/ 2 h 90"/>
                <a:gd name="T40" fmla="*/ 169 w 172"/>
                <a:gd name="T41" fmla="*/ 0 h 90"/>
                <a:gd name="T42" fmla="*/ 149 w 172"/>
                <a:gd name="T43" fmla="*/ 3 h 90"/>
                <a:gd name="T44" fmla="*/ 121 w 172"/>
                <a:gd name="T45" fmla="*/ 6 h 90"/>
                <a:gd name="T46" fmla="*/ 91 w 172"/>
                <a:gd name="T47" fmla="*/ 10 h 90"/>
                <a:gd name="T48" fmla="*/ 60 w 172"/>
                <a:gd name="T49" fmla="*/ 18 h 90"/>
                <a:gd name="T50" fmla="*/ 32 w 172"/>
                <a:gd name="T51" fmla="*/ 29 h 90"/>
                <a:gd name="T52" fmla="*/ 12 w 172"/>
                <a:gd name="T53" fmla="*/ 44 h 90"/>
                <a:gd name="T54" fmla="*/ 0 w 172"/>
                <a:gd name="T55" fmla="*/ 64 h 90"/>
                <a:gd name="T56" fmla="*/ 0 w 172"/>
                <a:gd name="T57" fmla="*/ 90 h 90"/>
                <a:gd name="T58" fmla="*/ 0 w 172"/>
                <a:gd name="T59" fmla="*/ 90 h 90"/>
                <a:gd name="T60" fmla="*/ 2 w 172"/>
                <a:gd name="T61" fmla="*/ 90 h 90"/>
                <a:gd name="T62" fmla="*/ 2 w 172"/>
                <a:gd name="T63" fmla="*/ 90 h 90"/>
                <a:gd name="T64" fmla="*/ 2 w 172"/>
                <a:gd name="T65" fmla="*/ 90 h 90"/>
                <a:gd name="T66" fmla="*/ 2 w 172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2" h="90">
                  <a:moveTo>
                    <a:pt x="2" y="90"/>
                  </a:moveTo>
                  <a:lnTo>
                    <a:pt x="0" y="73"/>
                  </a:lnTo>
                  <a:lnTo>
                    <a:pt x="6" y="60"/>
                  </a:lnTo>
                  <a:lnTo>
                    <a:pt x="15" y="50"/>
                  </a:lnTo>
                  <a:lnTo>
                    <a:pt x="27" y="44"/>
                  </a:lnTo>
                  <a:lnTo>
                    <a:pt x="41" y="39"/>
                  </a:lnTo>
                  <a:lnTo>
                    <a:pt x="56" y="38"/>
                  </a:lnTo>
                  <a:lnTo>
                    <a:pt x="70" y="35"/>
                  </a:lnTo>
                  <a:lnTo>
                    <a:pt x="83" y="34"/>
                  </a:lnTo>
                  <a:lnTo>
                    <a:pt x="94" y="31"/>
                  </a:lnTo>
                  <a:lnTo>
                    <a:pt x="104" y="28"/>
                  </a:lnTo>
                  <a:lnTo>
                    <a:pt x="114" y="25"/>
                  </a:lnTo>
                  <a:lnTo>
                    <a:pt x="126" y="22"/>
                  </a:lnTo>
                  <a:lnTo>
                    <a:pt x="136" y="19"/>
                  </a:lnTo>
                  <a:lnTo>
                    <a:pt x="146" y="16"/>
                  </a:lnTo>
                  <a:lnTo>
                    <a:pt x="156" y="12"/>
                  </a:lnTo>
                  <a:lnTo>
                    <a:pt x="166" y="9"/>
                  </a:lnTo>
                  <a:lnTo>
                    <a:pt x="169" y="7"/>
                  </a:lnTo>
                  <a:lnTo>
                    <a:pt x="171" y="4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49" y="3"/>
                  </a:lnTo>
                  <a:lnTo>
                    <a:pt x="121" y="6"/>
                  </a:lnTo>
                  <a:lnTo>
                    <a:pt x="91" y="10"/>
                  </a:lnTo>
                  <a:lnTo>
                    <a:pt x="60" y="18"/>
                  </a:lnTo>
                  <a:lnTo>
                    <a:pt x="32" y="29"/>
                  </a:lnTo>
                  <a:lnTo>
                    <a:pt x="12" y="44"/>
                  </a:lnTo>
                  <a:lnTo>
                    <a:pt x="0" y="6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216275" y="4611688"/>
              <a:ext cx="127000" cy="82550"/>
            </a:xfrm>
            <a:custGeom>
              <a:avLst/>
              <a:gdLst>
                <a:gd name="T0" fmla="*/ 0 w 80"/>
                <a:gd name="T1" fmla="*/ 1 h 52"/>
                <a:gd name="T2" fmla="*/ 7 w 80"/>
                <a:gd name="T3" fmla="*/ 8 h 52"/>
                <a:gd name="T4" fmla="*/ 16 w 80"/>
                <a:gd name="T5" fmla="*/ 17 h 52"/>
                <a:gd name="T6" fmla="*/ 24 w 80"/>
                <a:gd name="T7" fmla="*/ 24 h 52"/>
                <a:gd name="T8" fmla="*/ 35 w 80"/>
                <a:gd name="T9" fmla="*/ 32 h 52"/>
                <a:gd name="T10" fmla="*/ 42 w 80"/>
                <a:gd name="T11" fmla="*/ 37 h 52"/>
                <a:gd name="T12" fmla="*/ 51 w 80"/>
                <a:gd name="T13" fmla="*/ 43 h 52"/>
                <a:gd name="T14" fmla="*/ 59 w 80"/>
                <a:gd name="T15" fmla="*/ 49 h 52"/>
                <a:gd name="T16" fmla="*/ 68 w 80"/>
                <a:gd name="T17" fmla="*/ 52 h 52"/>
                <a:gd name="T18" fmla="*/ 72 w 80"/>
                <a:gd name="T19" fmla="*/ 52 h 52"/>
                <a:gd name="T20" fmla="*/ 77 w 80"/>
                <a:gd name="T21" fmla="*/ 49 h 52"/>
                <a:gd name="T22" fmla="*/ 80 w 80"/>
                <a:gd name="T23" fmla="*/ 43 h 52"/>
                <a:gd name="T24" fmla="*/ 80 w 80"/>
                <a:gd name="T25" fmla="*/ 39 h 52"/>
                <a:gd name="T26" fmla="*/ 80 w 80"/>
                <a:gd name="T27" fmla="*/ 39 h 52"/>
                <a:gd name="T28" fmla="*/ 80 w 80"/>
                <a:gd name="T29" fmla="*/ 37 h 52"/>
                <a:gd name="T30" fmla="*/ 80 w 80"/>
                <a:gd name="T31" fmla="*/ 37 h 52"/>
                <a:gd name="T32" fmla="*/ 80 w 80"/>
                <a:gd name="T33" fmla="*/ 37 h 52"/>
                <a:gd name="T34" fmla="*/ 78 w 80"/>
                <a:gd name="T35" fmla="*/ 36 h 52"/>
                <a:gd name="T36" fmla="*/ 78 w 80"/>
                <a:gd name="T37" fmla="*/ 35 h 52"/>
                <a:gd name="T38" fmla="*/ 77 w 80"/>
                <a:gd name="T39" fmla="*/ 33 h 52"/>
                <a:gd name="T40" fmla="*/ 75 w 80"/>
                <a:gd name="T41" fmla="*/ 33 h 52"/>
                <a:gd name="T42" fmla="*/ 67 w 80"/>
                <a:gd name="T43" fmla="*/ 30 h 52"/>
                <a:gd name="T44" fmla="*/ 58 w 80"/>
                <a:gd name="T45" fmla="*/ 27 h 52"/>
                <a:gd name="T46" fmla="*/ 49 w 80"/>
                <a:gd name="T47" fmla="*/ 26 h 52"/>
                <a:gd name="T48" fmla="*/ 40 w 80"/>
                <a:gd name="T49" fmla="*/ 23 h 52"/>
                <a:gd name="T50" fmla="*/ 29 w 80"/>
                <a:gd name="T51" fmla="*/ 19 h 52"/>
                <a:gd name="T52" fmla="*/ 18 w 80"/>
                <a:gd name="T53" fmla="*/ 13 h 52"/>
                <a:gd name="T54" fmla="*/ 10 w 80"/>
                <a:gd name="T55" fmla="*/ 7 h 52"/>
                <a:gd name="T56" fmla="*/ 0 w 80"/>
                <a:gd name="T57" fmla="*/ 0 h 52"/>
                <a:gd name="T58" fmla="*/ 0 w 80"/>
                <a:gd name="T59" fmla="*/ 0 h 52"/>
                <a:gd name="T60" fmla="*/ 0 w 80"/>
                <a:gd name="T61" fmla="*/ 0 h 52"/>
                <a:gd name="T62" fmla="*/ 0 w 80"/>
                <a:gd name="T63" fmla="*/ 0 h 52"/>
                <a:gd name="T64" fmla="*/ 0 w 80"/>
                <a:gd name="T65" fmla="*/ 1 h 52"/>
                <a:gd name="T66" fmla="*/ 0 w 80"/>
                <a:gd name="T6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52">
                  <a:moveTo>
                    <a:pt x="0" y="1"/>
                  </a:moveTo>
                  <a:lnTo>
                    <a:pt x="7" y="8"/>
                  </a:lnTo>
                  <a:lnTo>
                    <a:pt x="16" y="17"/>
                  </a:lnTo>
                  <a:lnTo>
                    <a:pt x="24" y="24"/>
                  </a:lnTo>
                  <a:lnTo>
                    <a:pt x="35" y="32"/>
                  </a:lnTo>
                  <a:lnTo>
                    <a:pt x="42" y="37"/>
                  </a:lnTo>
                  <a:lnTo>
                    <a:pt x="51" y="43"/>
                  </a:lnTo>
                  <a:lnTo>
                    <a:pt x="59" y="49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7" y="49"/>
                  </a:lnTo>
                  <a:lnTo>
                    <a:pt x="80" y="4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78" y="36"/>
                  </a:lnTo>
                  <a:lnTo>
                    <a:pt x="78" y="35"/>
                  </a:lnTo>
                  <a:lnTo>
                    <a:pt x="77" y="33"/>
                  </a:lnTo>
                  <a:lnTo>
                    <a:pt x="75" y="33"/>
                  </a:lnTo>
                  <a:lnTo>
                    <a:pt x="67" y="30"/>
                  </a:lnTo>
                  <a:lnTo>
                    <a:pt x="58" y="27"/>
                  </a:lnTo>
                  <a:lnTo>
                    <a:pt x="49" y="26"/>
                  </a:lnTo>
                  <a:lnTo>
                    <a:pt x="40" y="23"/>
                  </a:lnTo>
                  <a:lnTo>
                    <a:pt x="29" y="19"/>
                  </a:lnTo>
                  <a:lnTo>
                    <a:pt x="18" y="13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151188" y="4654550"/>
              <a:ext cx="214313" cy="155575"/>
            </a:xfrm>
            <a:custGeom>
              <a:avLst/>
              <a:gdLst>
                <a:gd name="T0" fmla="*/ 0 w 135"/>
                <a:gd name="T1" fmla="*/ 2 h 98"/>
                <a:gd name="T2" fmla="*/ 6 w 135"/>
                <a:gd name="T3" fmla="*/ 8 h 98"/>
                <a:gd name="T4" fmla="*/ 11 w 135"/>
                <a:gd name="T5" fmla="*/ 13 h 98"/>
                <a:gd name="T6" fmla="*/ 19 w 135"/>
                <a:gd name="T7" fmla="*/ 18 h 98"/>
                <a:gd name="T8" fmla="*/ 26 w 135"/>
                <a:gd name="T9" fmla="*/ 22 h 98"/>
                <a:gd name="T10" fmla="*/ 33 w 135"/>
                <a:gd name="T11" fmla="*/ 26 h 98"/>
                <a:gd name="T12" fmla="*/ 41 w 135"/>
                <a:gd name="T13" fmla="*/ 31 h 98"/>
                <a:gd name="T14" fmla="*/ 48 w 135"/>
                <a:gd name="T15" fmla="*/ 35 h 98"/>
                <a:gd name="T16" fmla="*/ 55 w 135"/>
                <a:gd name="T17" fmla="*/ 40 h 98"/>
                <a:gd name="T18" fmla="*/ 65 w 135"/>
                <a:gd name="T19" fmla="*/ 47 h 98"/>
                <a:gd name="T20" fmla="*/ 76 w 135"/>
                <a:gd name="T21" fmla="*/ 53 h 98"/>
                <a:gd name="T22" fmla="*/ 86 w 135"/>
                <a:gd name="T23" fmla="*/ 60 h 98"/>
                <a:gd name="T24" fmla="*/ 94 w 135"/>
                <a:gd name="T25" fmla="*/ 67 h 98"/>
                <a:gd name="T26" fmla="*/ 105 w 135"/>
                <a:gd name="T27" fmla="*/ 75 h 98"/>
                <a:gd name="T28" fmla="*/ 115 w 135"/>
                <a:gd name="T29" fmla="*/ 83 h 98"/>
                <a:gd name="T30" fmla="*/ 124 w 135"/>
                <a:gd name="T31" fmla="*/ 91 h 98"/>
                <a:gd name="T32" fmla="*/ 134 w 135"/>
                <a:gd name="T33" fmla="*/ 98 h 98"/>
                <a:gd name="T34" fmla="*/ 135 w 135"/>
                <a:gd name="T35" fmla="*/ 98 h 98"/>
                <a:gd name="T36" fmla="*/ 135 w 135"/>
                <a:gd name="T37" fmla="*/ 96 h 98"/>
                <a:gd name="T38" fmla="*/ 135 w 135"/>
                <a:gd name="T39" fmla="*/ 95 h 98"/>
                <a:gd name="T40" fmla="*/ 135 w 135"/>
                <a:gd name="T41" fmla="*/ 94 h 98"/>
                <a:gd name="T42" fmla="*/ 128 w 135"/>
                <a:gd name="T43" fmla="*/ 86 h 98"/>
                <a:gd name="T44" fmla="*/ 121 w 135"/>
                <a:gd name="T45" fmla="*/ 79 h 98"/>
                <a:gd name="T46" fmla="*/ 113 w 135"/>
                <a:gd name="T47" fmla="*/ 72 h 98"/>
                <a:gd name="T48" fmla="*/ 106 w 135"/>
                <a:gd name="T49" fmla="*/ 66 h 98"/>
                <a:gd name="T50" fmla="*/ 97 w 135"/>
                <a:gd name="T51" fmla="*/ 60 h 98"/>
                <a:gd name="T52" fmla="*/ 90 w 135"/>
                <a:gd name="T53" fmla="*/ 54 h 98"/>
                <a:gd name="T54" fmla="*/ 81 w 135"/>
                <a:gd name="T55" fmla="*/ 48 h 98"/>
                <a:gd name="T56" fmla="*/ 73 w 135"/>
                <a:gd name="T57" fmla="*/ 43 h 98"/>
                <a:gd name="T58" fmla="*/ 64 w 135"/>
                <a:gd name="T59" fmla="*/ 38 h 98"/>
                <a:gd name="T60" fmla="*/ 54 w 135"/>
                <a:gd name="T61" fmla="*/ 34 h 98"/>
                <a:gd name="T62" fmla="*/ 45 w 135"/>
                <a:gd name="T63" fmla="*/ 29 h 98"/>
                <a:gd name="T64" fmla="*/ 35 w 135"/>
                <a:gd name="T65" fmla="*/ 24 h 98"/>
                <a:gd name="T66" fmla="*/ 25 w 135"/>
                <a:gd name="T67" fmla="*/ 19 h 98"/>
                <a:gd name="T68" fmla="*/ 16 w 135"/>
                <a:gd name="T69" fmla="*/ 13 h 98"/>
                <a:gd name="T70" fmla="*/ 7 w 135"/>
                <a:gd name="T71" fmla="*/ 8 h 98"/>
                <a:gd name="T72" fmla="*/ 0 w 135"/>
                <a:gd name="T73" fmla="*/ 0 h 98"/>
                <a:gd name="T74" fmla="*/ 0 w 135"/>
                <a:gd name="T75" fmla="*/ 0 h 98"/>
                <a:gd name="T76" fmla="*/ 0 w 135"/>
                <a:gd name="T77" fmla="*/ 0 h 98"/>
                <a:gd name="T78" fmla="*/ 0 w 135"/>
                <a:gd name="T79" fmla="*/ 2 h 98"/>
                <a:gd name="T80" fmla="*/ 0 w 135"/>
                <a:gd name="T81" fmla="*/ 2 h 98"/>
                <a:gd name="T82" fmla="*/ 0 w 135"/>
                <a:gd name="T83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5" h="98">
                  <a:moveTo>
                    <a:pt x="0" y="2"/>
                  </a:moveTo>
                  <a:lnTo>
                    <a:pt x="6" y="8"/>
                  </a:lnTo>
                  <a:lnTo>
                    <a:pt x="11" y="13"/>
                  </a:lnTo>
                  <a:lnTo>
                    <a:pt x="19" y="18"/>
                  </a:lnTo>
                  <a:lnTo>
                    <a:pt x="26" y="22"/>
                  </a:lnTo>
                  <a:lnTo>
                    <a:pt x="33" y="26"/>
                  </a:lnTo>
                  <a:lnTo>
                    <a:pt x="41" y="31"/>
                  </a:lnTo>
                  <a:lnTo>
                    <a:pt x="48" y="35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6" y="53"/>
                  </a:lnTo>
                  <a:lnTo>
                    <a:pt x="86" y="60"/>
                  </a:lnTo>
                  <a:lnTo>
                    <a:pt x="94" y="67"/>
                  </a:lnTo>
                  <a:lnTo>
                    <a:pt x="105" y="75"/>
                  </a:lnTo>
                  <a:lnTo>
                    <a:pt x="115" y="83"/>
                  </a:lnTo>
                  <a:lnTo>
                    <a:pt x="124" y="91"/>
                  </a:lnTo>
                  <a:lnTo>
                    <a:pt x="134" y="98"/>
                  </a:lnTo>
                  <a:lnTo>
                    <a:pt x="135" y="98"/>
                  </a:lnTo>
                  <a:lnTo>
                    <a:pt x="135" y="96"/>
                  </a:lnTo>
                  <a:lnTo>
                    <a:pt x="135" y="95"/>
                  </a:lnTo>
                  <a:lnTo>
                    <a:pt x="135" y="94"/>
                  </a:lnTo>
                  <a:lnTo>
                    <a:pt x="128" y="86"/>
                  </a:lnTo>
                  <a:lnTo>
                    <a:pt x="121" y="79"/>
                  </a:lnTo>
                  <a:lnTo>
                    <a:pt x="113" y="72"/>
                  </a:lnTo>
                  <a:lnTo>
                    <a:pt x="106" y="66"/>
                  </a:lnTo>
                  <a:lnTo>
                    <a:pt x="97" y="60"/>
                  </a:lnTo>
                  <a:lnTo>
                    <a:pt x="90" y="54"/>
                  </a:lnTo>
                  <a:lnTo>
                    <a:pt x="81" y="48"/>
                  </a:lnTo>
                  <a:lnTo>
                    <a:pt x="73" y="43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5" y="19"/>
                  </a:lnTo>
                  <a:lnTo>
                    <a:pt x="16" y="13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121025" y="4441825"/>
              <a:ext cx="339725" cy="146050"/>
            </a:xfrm>
            <a:custGeom>
              <a:avLst/>
              <a:gdLst>
                <a:gd name="T0" fmla="*/ 9 w 214"/>
                <a:gd name="T1" fmla="*/ 92 h 92"/>
                <a:gd name="T2" fmla="*/ 3 w 214"/>
                <a:gd name="T3" fmla="*/ 70 h 92"/>
                <a:gd name="T4" fmla="*/ 6 w 214"/>
                <a:gd name="T5" fmla="*/ 54 h 92"/>
                <a:gd name="T6" fmla="*/ 16 w 214"/>
                <a:gd name="T7" fmla="*/ 42 h 92"/>
                <a:gd name="T8" fmla="*/ 30 w 214"/>
                <a:gd name="T9" fmla="*/ 35 h 92"/>
                <a:gd name="T10" fmla="*/ 49 w 214"/>
                <a:gd name="T11" fmla="*/ 31 h 92"/>
                <a:gd name="T12" fmla="*/ 68 w 214"/>
                <a:gd name="T13" fmla="*/ 29 h 92"/>
                <a:gd name="T14" fmla="*/ 87 w 214"/>
                <a:gd name="T15" fmla="*/ 29 h 92"/>
                <a:gd name="T16" fmla="*/ 103 w 214"/>
                <a:gd name="T17" fmla="*/ 28 h 92"/>
                <a:gd name="T18" fmla="*/ 116 w 214"/>
                <a:gd name="T19" fmla="*/ 26 h 92"/>
                <a:gd name="T20" fmla="*/ 129 w 214"/>
                <a:gd name="T21" fmla="*/ 23 h 92"/>
                <a:gd name="T22" fmla="*/ 144 w 214"/>
                <a:gd name="T23" fmla="*/ 21 h 92"/>
                <a:gd name="T24" fmla="*/ 157 w 214"/>
                <a:gd name="T25" fmla="*/ 16 h 92"/>
                <a:gd name="T26" fmla="*/ 170 w 214"/>
                <a:gd name="T27" fmla="*/ 13 h 92"/>
                <a:gd name="T28" fmla="*/ 185 w 214"/>
                <a:gd name="T29" fmla="*/ 10 h 92"/>
                <a:gd name="T30" fmla="*/ 198 w 214"/>
                <a:gd name="T31" fmla="*/ 10 h 92"/>
                <a:gd name="T32" fmla="*/ 211 w 214"/>
                <a:gd name="T33" fmla="*/ 12 h 92"/>
                <a:gd name="T34" fmla="*/ 213 w 214"/>
                <a:gd name="T35" fmla="*/ 12 h 92"/>
                <a:gd name="T36" fmla="*/ 214 w 214"/>
                <a:gd name="T37" fmla="*/ 10 h 92"/>
                <a:gd name="T38" fmla="*/ 214 w 214"/>
                <a:gd name="T39" fmla="*/ 9 h 92"/>
                <a:gd name="T40" fmla="*/ 214 w 214"/>
                <a:gd name="T41" fmla="*/ 9 h 92"/>
                <a:gd name="T42" fmla="*/ 207 w 214"/>
                <a:gd name="T43" fmla="*/ 5 h 92"/>
                <a:gd name="T44" fmla="*/ 198 w 214"/>
                <a:gd name="T45" fmla="*/ 3 h 92"/>
                <a:gd name="T46" fmla="*/ 191 w 214"/>
                <a:gd name="T47" fmla="*/ 2 h 92"/>
                <a:gd name="T48" fmla="*/ 182 w 214"/>
                <a:gd name="T49" fmla="*/ 0 h 92"/>
                <a:gd name="T50" fmla="*/ 175 w 214"/>
                <a:gd name="T51" fmla="*/ 0 h 92"/>
                <a:gd name="T52" fmla="*/ 166 w 214"/>
                <a:gd name="T53" fmla="*/ 2 h 92"/>
                <a:gd name="T54" fmla="*/ 159 w 214"/>
                <a:gd name="T55" fmla="*/ 2 h 92"/>
                <a:gd name="T56" fmla="*/ 150 w 214"/>
                <a:gd name="T57" fmla="*/ 2 h 92"/>
                <a:gd name="T58" fmla="*/ 137 w 214"/>
                <a:gd name="T59" fmla="*/ 2 h 92"/>
                <a:gd name="T60" fmla="*/ 124 w 214"/>
                <a:gd name="T61" fmla="*/ 3 h 92"/>
                <a:gd name="T62" fmla="*/ 111 w 214"/>
                <a:gd name="T63" fmla="*/ 3 h 92"/>
                <a:gd name="T64" fmla="*/ 99 w 214"/>
                <a:gd name="T65" fmla="*/ 5 h 92"/>
                <a:gd name="T66" fmla="*/ 86 w 214"/>
                <a:gd name="T67" fmla="*/ 6 h 92"/>
                <a:gd name="T68" fmla="*/ 73 w 214"/>
                <a:gd name="T69" fmla="*/ 7 h 92"/>
                <a:gd name="T70" fmla="*/ 60 w 214"/>
                <a:gd name="T71" fmla="*/ 10 h 92"/>
                <a:gd name="T72" fmla="*/ 46 w 214"/>
                <a:gd name="T73" fmla="*/ 13 h 92"/>
                <a:gd name="T74" fmla="*/ 32 w 214"/>
                <a:gd name="T75" fmla="*/ 18 h 92"/>
                <a:gd name="T76" fmla="*/ 20 w 214"/>
                <a:gd name="T77" fmla="*/ 23 h 92"/>
                <a:gd name="T78" fmla="*/ 10 w 214"/>
                <a:gd name="T79" fmla="*/ 32 h 92"/>
                <a:gd name="T80" fmla="*/ 4 w 214"/>
                <a:gd name="T81" fmla="*/ 42 h 92"/>
                <a:gd name="T82" fmla="*/ 0 w 214"/>
                <a:gd name="T83" fmla="*/ 54 h 92"/>
                <a:gd name="T84" fmla="*/ 0 w 214"/>
                <a:gd name="T85" fmla="*/ 66 h 92"/>
                <a:gd name="T86" fmla="*/ 3 w 214"/>
                <a:gd name="T87" fmla="*/ 79 h 92"/>
                <a:gd name="T88" fmla="*/ 9 w 214"/>
                <a:gd name="T89" fmla="*/ 92 h 92"/>
                <a:gd name="T90" fmla="*/ 9 w 214"/>
                <a:gd name="T91" fmla="*/ 92 h 92"/>
                <a:gd name="T92" fmla="*/ 9 w 214"/>
                <a:gd name="T93" fmla="*/ 92 h 92"/>
                <a:gd name="T94" fmla="*/ 9 w 214"/>
                <a:gd name="T95" fmla="*/ 92 h 92"/>
                <a:gd name="T96" fmla="*/ 9 w 214"/>
                <a:gd name="T97" fmla="*/ 92 h 92"/>
                <a:gd name="T98" fmla="*/ 9 w 214"/>
                <a:gd name="T9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4" h="92">
                  <a:moveTo>
                    <a:pt x="9" y="92"/>
                  </a:moveTo>
                  <a:lnTo>
                    <a:pt x="3" y="70"/>
                  </a:lnTo>
                  <a:lnTo>
                    <a:pt x="6" y="54"/>
                  </a:lnTo>
                  <a:lnTo>
                    <a:pt x="16" y="42"/>
                  </a:lnTo>
                  <a:lnTo>
                    <a:pt x="30" y="35"/>
                  </a:lnTo>
                  <a:lnTo>
                    <a:pt x="49" y="31"/>
                  </a:lnTo>
                  <a:lnTo>
                    <a:pt x="68" y="29"/>
                  </a:lnTo>
                  <a:lnTo>
                    <a:pt x="87" y="29"/>
                  </a:lnTo>
                  <a:lnTo>
                    <a:pt x="103" y="28"/>
                  </a:lnTo>
                  <a:lnTo>
                    <a:pt x="116" y="26"/>
                  </a:lnTo>
                  <a:lnTo>
                    <a:pt x="129" y="23"/>
                  </a:lnTo>
                  <a:lnTo>
                    <a:pt x="144" y="21"/>
                  </a:lnTo>
                  <a:lnTo>
                    <a:pt x="157" y="16"/>
                  </a:lnTo>
                  <a:lnTo>
                    <a:pt x="170" y="13"/>
                  </a:lnTo>
                  <a:lnTo>
                    <a:pt x="185" y="10"/>
                  </a:lnTo>
                  <a:lnTo>
                    <a:pt x="198" y="10"/>
                  </a:lnTo>
                  <a:lnTo>
                    <a:pt x="211" y="12"/>
                  </a:lnTo>
                  <a:lnTo>
                    <a:pt x="213" y="12"/>
                  </a:lnTo>
                  <a:lnTo>
                    <a:pt x="214" y="10"/>
                  </a:lnTo>
                  <a:lnTo>
                    <a:pt x="214" y="9"/>
                  </a:lnTo>
                  <a:lnTo>
                    <a:pt x="214" y="9"/>
                  </a:lnTo>
                  <a:lnTo>
                    <a:pt x="207" y="5"/>
                  </a:lnTo>
                  <a:lnTo>
                    <a:pt x="198" y="3"/>
                  </a:lnTo>
                  <a:lnTo>
                    <a:pt x="191" y="2"/>
                  </a:lnTo>
                  <a:lnTo>
                    <a:pt x="182" y="0"/>
                  </a:lnTo>
                  <a:lnTo>
                    <a:pt x="175" y="0"/>
                  </a:lnTo>
                  <a:lnTo>
                    <a:pt x="166" y="2"/>
                  </a:lnTo>
                  <a:lnTo>
                    <a:pt x="159" y="2"/>
                  </a:lnTo>
                  <a:lnTo>
                    <a:pt x="150" y="2"/>
                  </a:lnTo>
                  <a:lnTo>
                    <a:pt x="137" y="2"/>
                  </a:lnTo>
                  <a:lnTo>
                    <a:pt x="124" y="3"/>
                  </a:lnTo>
                  <a:lnTo>
                    <a:pt x="111" y="3"/>
                  </a:lnTo>
                  <a:lnTo>
                    <a:pt x="99" y="5"/>
                  </a:lnTo>
                  <a:lnTo>
                    <a:pt x="86" y="6"/>
                  </a:lnTo>
                  <a:lnTo>
                    <a:pt x="73" y="7"/>
                  </a:lnTo>
                  <a:lnTo>
                    <a:pt x="60" y="10"/>
                  </a:lnTo>
                  <a:lnTo>
                    <a:pt x="46" y="13"/>
                  </a:lnTo>
                  <a:lnTo>
                    <a:pt x="32" y="18"/>
                  </a:lnTo>
                  <a:lnTo>
                    <a:pt x="20" y="23"/>
                  </a:lnTo>
                  <a:lnTo>
                    <a:pt x="10" y="32"/>
                  </a:lnTo>
                  <a:lnTo>
                    <a:pt x="4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3" y="79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3160713" y="4340225"/>
              <a:ext cx="325438" cy="130175"/>
            </a:xfrm>
            <a:custGeom>
              <a:avLst/>
              <a:gdLst>
                <a:gd name="T0" fmla="*/ 2 w 205"/>
                <a:gd name="T1" fmla="*/ 82 h 82"/>
                <a:gd name="T2" fmla="*/ 5 w 205"/>
                <a:gd name="T3" fmla="*/ 63 h 82"/>
                <a:gd name="T4" fmla="*/ 13 w 205"/>
                <a:gd name="T5" fmla="*/ 50 h 82"/>
                <a:gd name="T6" fmla="*/ 24 w 205"/>
                <a:gd name="T7" fmla="*/ 39 h 82"/>
                <a:gd name="T8" fmla="*/ 45 w 205"/>
                <a:gd name="T9" fmla="*/ 35 h 82"/>
                <a:gd name="T10" fmla="*/ 51 w 205"/>
                <a:gd name="T11" fmla="*/ 34 h 82"/>
                <a:gd name="T12" fmla="*/ 56 w 205"/>
                <a:gd name="T13" fmla="*/ 34 h 82"/>
                <a:gd name="T14" fmla="*/ 62 w 205"/>
                <a:gd name="T15" fmla="*/ 34 h 82"/>
                <a:gd name="T16" fmla="*/ 68 w 205"/>
                <a:gd name="T17" fmla="*/ 34 h 82"/>
                <a:gd name="T18" fmla="*/ 74 w 205"/>
                <a:gd name="T19" fmla="*/ 35 h 82"/>
                <a:gd name="T20" fmla="*/ 80 w 205"/>
                <a:gd name="T21" fmla="*/ 35 h 82"/>
                <a:gd name="T22" fmla="*/ 86 w 205"/>
                <a:gd name="T23" fmla="*/ 36 h 82"/>
                <a:gd name="T24" fmla="*/ 91 w 205"/>
                <a:gd name="T25" fmla="*/ 36 h 82"/>
                <a:gd name="T26" fmla="*/ 106 w 205"/>
                <a:gd name="T27" fmla="*/ 36 h 82"/>
                <a:gd name="T28" fmla="*/ 119 w 205"/>
                <a:gd name="T29" fmla="*/ 36 h 82"/>
                <a:gd name="T30" fmla="*/ 134 w 205"/>
                <a:gd name="T31" fmla="*/ 36 h 82"/>
                <a:gd name="T32" fmla="*/ 148 w 205"/>
                <a:gd name="T33" fmla="*/ 36 h 82"/>
                <a:gd name="T34" fmla="*/ 163 w 205"/>
                <a:gd name="T35" fmla="*/ 38 h 82"/>
                <a:gd name="T36" fmla="*/ 176 w 205"/>
                <a:gd name="T37" fmla="*/ 39 h 82"/>
                <a:gd name="T38" fmla="*/ 190 w 205"/>
                <a:gd name="T39" fmla="*/ 41 h 82"/>
                <a:gd name="T40" fmla="*/ 204 w 205"/>
                <a:gd name="T41" fmla="*/ 45 h 82"/>
                <a:gd name="T42" fmla="*/ 205 w 205"/>
                <a:gd name="T43" fmla="*/ 45 h 82"/>
                <a:gd name="T44" fmla="*/ 205 w 205"/>
                <a:gd name="T45" fmla="*/ 42 h 82"/>
                <a:gd name="T46" fmla="*/ 205 w 205"/>
                <a:gd name="T47" fmla="*/ 41 h 82"/>
                <a:gd name="T48" fmla="*/ 205 w 205"/>
                <a:gd name="T49" fmla="*/ 41 h 82"/>
                <a:gd name="T50" fmla="*/ 195 w 205"/>
                <a:gd name="T51" fmla="*/ 36 h 82"/>
                <a:gd name="T52" fmla="*/ 186 w 205"/>
                <a:gd name="T53" fmla="*/ 34 h 82"/>
                <a:gd name="T54" fmla="*/ 176 w 205"/>
                <a:gd name="T55" fmla="*/ 31 h 82"/>
                <a:gd name="T56" fmla="*/ 164 w 205"/>
                <a:gd name="T57" fmla="*/ 28 h 82"/>
                <a:gd name="T58" fmla="*/ 154 w 205"/>
                <a:gd name="T59" fmla="*/ 26 h 82"/>
                <a:gd name="T60" fmla="*/ 144 w 205"/>
                <a:gd name="T61" fmla="*/ 23 h 82"/>
                <a:gd name="T62" fmla="*/ 134 w 205"/>
                <a:gd name="T63" fmla="*/ 22 h 82"/>
                <a:gd name="T64" fmla="*/ 123 w 205"/>
                <a:gd name="T65" fmla="*/ 19 h 82"/>
                <a:gd name="T66" fmla="*/ 115 w 205"/>
                <a:gd name="T67" fmla="*/ 16 h 82"/>
                <a:gd name="T68" fmla="*/ 106 w 205"/>
                <a:gd name="T69" fmla="*/ 12 h 82"/>
                <a:gd name="T70" fmla="*/ 96 w 205"/>
                <a:gd name="T71" fmla="*/ 9 h 82"/>
                <a:gd name="T72" fmla="*/ 87 w 205"/>
                <a:gd name="T73" fmla="*/ 6 h 82"/>
                <a:gd name="T74" fmla="*/ 77 w 205"/>
                <a:gd name="T75" fmla="*/ 3 h 82"/>
                <a:gd name="T76" fmla="*/ 67 w 205"/>
                <a:gd name="T77" fmla="*/ 0 h 82"/>
                <a:gd name="T78" fmla="*/ 58 w 205"/>
                <a:gd name="T79" fmla="*/ 0 h 82"/>
                <a:gd name="T80" fmla="*/ 48 w 205"/>
                <a:gd name="T81" fmla="*/ 2 h 82"/>
                <a:gd name="T82" fmla="*/ 42 w 205"/>
                <a:gd name="T83" fmla="*/ 3 h 82"/>
                <a:gd name="T84" fmla="*/ 35 w 205"/>
                <a:gd name="T85" fmla="*/ 6 h 82"/>
                <a:gd name="T86" fmla="*/ 27 w 205"/>
                <a:gd name="T87" fmla="*/ 9 h 82"/>
                <a:gd name="T88" fmla="*/ 21 w 205"/>
                <a:gd name="T89" fmla="*/ 12 h 82"/>
                <a:gd name="T90" fmla="*/ 16 w 205"/>
                <a:gd name="T91" fmla="*/ 16 h 82"/>
                <a:gd name="T92" fmla="*/ 10 w 205"/>
                <a:gd name="T93" fmla="*/ 20 h 82"/>
                <a:gd name="T94" fmla="*/ 5 w 205"/>
                <a:gd name="T95" fmla="*/ 26 h 82"/>
                <a:gd name="T96" fmla="*/ 2 w 205"/>
                <a:gd name="T97" fmla="*/ 32 h 82"/>
                <a:gd name="T98" fmla="*/ 0 w 205"/>
                <a:gd name="T99" fmla="*/ 45 h 82"/>
                <a:gd name="T100" fmla="*/ 0 w 205"/>
                <a:gd name="T101" fmla="*/ 57 h 82"/>
                <a:gd name="T102" fmla="*/ 1 w 205"/>
                <a:gd name="T103" fmla="*/ 69 h 82"/>
                <a:gd name="T104" fmla="*/ 2 w 205"/>
                <a:gd name="T105" fmla="*/ 82 h 82"/>
                <a:gd name="T106" fmla="*/ 2 w 205"/>
                <a:gd name="T107" fmla="*/ 82 h 82"/>
                <a:gd name="T108" fmla="*/ 2 w 205"/>
                <a:gd name="T109" fmla="*/ 82 h 82"/>
                <a:gd name="T110" fmla="*/ 2 w 205"/>
                <a:gd name="T111" fmla="*/ 82 h 82"/>
                <a:gd name="T112" fmla="*/ 2 w 205"/>
                <a:gd name="T113" fmla="*/ 82 h 82"/>
                <a:gd name="T114" fmla="*/ 2 w 205"/>
                <a:gd name="T11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5" h="82">
                  <a:moveTo>
                    <a:pt x="2" y="82"/>
                  </a:moveTo>
                  <a:lnTo>
                    <a:pt x="5" y="63"/>
                  </a:lnTo>
                  <a:lnTo>
                    <a:pt x="13" y="50"/>
                  </a:lnTo>
                  <a:lnTo>
                    <a:pt x="24" y="39"/>
                  </a:lnTo>
                  <a:lnTo>
                    <a:pt x="45" y="35"/>
                  </a:lnTo>
                  <a:lnTo>
                    <a:pt x="51" y="34"/>
                  </a:lnTo>
                  <a:lnTo>
                    <a:pt x="56" y="34"/>
                  </a:lnTo>
                  <a:lnTo>
                    <a:pt x="62" y="34"/>
                  </a:lnTo>
                  <a:lnTo>
                    <a:pt x="68" y="34"/>
                  </a:lnTo>
                  <a:lnTo>
                    <a:pt x="74" y="35"/>
                  </a:lnTo>
                  <a:lnTo>
                    <a:pt x="80" y="35"/>
                  </a:lnTo>
                  <a:lnTo>
                    <a:pt x="86" y="36"/>
                  </a:lnTo>
                  <a:lnTo>
                    <a:pt x="91" y="36"/>
                  </a:lnTo>
                  <a:lnTo>
                    <a:pt x="106" y="36"/>
                  </a:lnTo>
                  <a:lnTo>
                    <a:pt x="119" y="36"/>
                  </a:lnTo>
                  <a:lnTo>
                    <a:pt x="134" y="36"/>
                  </a:lnTo>
                  <a:lnTo>
                    <a:pt x="148" y="36"/>
                  </a:lnTo>
                  <a:lnTo>
                    <a:pt x="163" y="38"/>
                  </a:lnTo>
                  <a:lnTo>
                    <a:pt x="176" y="39"/>
                  </a:lnTo>
                  <a:lnTo>
                    <a:pt x="190" y="41"/>
                  </a:lnTo>
                  <a:lnTo>
                    <a:pt x="204" y="45"/>
                  </a:lnTo>
                  <a:lnTo>
                    <a:pt x="205" y="45"/>
                  </a:lnTo>
                  <a:lnTo>
                    <a:pt x="205" y="42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195" y="36"/>
                  </a:lnTo>
                  <a:lnTo>
                    <a:pt x="186" y="34"/>
                  </a:lnTo>
                  <a:lnTo>
                    <a:pt x="176" y="31"/>
                  </a:lnTo>
                  <a:lnTo>
                    <a:pt x="164" y="28"/>
                  </a:lnTo>
                  <a:lnTo>
                    <a:pt x="154" y="26"/>
                  </a:lnTo>
                  <a:lnTo>
                    <a:pt x="144" y="23"/>
                  </a:lnTo>
                  <a:lnTo>
                    <a:pt x="134" y="22"/>
                  </a:lnTo>
                  <a:lnTo>
                    <a:pt x="123" y="19"/>
                  </a:lnTo>
                  <a:lnTo>
                    <a:pt x="115" y="16"/>
                  </a:lnTo>
                  <a:lnTo>
                    <a:pt x="106" y="12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7" y="3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2" y="3"/>
                  </a:lnTo>
                  <a:lnTo>
                    <a:pt x="35" y="6"/>
                  </a:lnTo>
                  <a:lnTo>
                    <a:pt x="27" y="9"/>
                  </a:lnTo>
                  <a:lnTo>
                    <a:pt x="21" y="12"/>
                  </a:lnTo>
                  <a:lnTo>
                    <a:pt x="16" y="16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2" y="32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9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365500" y="4505325"/>
              <a:ext cx="90488" cy="106362"/>
            </a:xfrm>
            <a:custGeom>
              <a:avLst/>
              <a:gdLst>
                <a:gd name="T0" fmla="*/ 0 w 57"/>
                <a:gd name="T1" fmla="*/ 7 h 67"/>
                <a:gd name="T2" fmla="*/ 6 w 57"/>
                <a:gd name="T3" fmla="*/ 5 h 67"/>
                <a:gd name="T4" fmla="*/ 13 w 57"/>
                <a:gd name="T5" fmla="*/ 5 h 67"/>
                <a:gd name="T6" fmla="*/ 19 w 57"/>
                <a:gd name="T7" fmla="*/ 5 h 67"/>
                <a:gd name="T8" fmla="*/ 25 w 57"/>
                <a:gd name="T9" fmla="*/ 8 h 67"/>
                <a:gd name="T10" fmla="*/ 31 w 57"/>
                <a:gd name="T11" fmla="*/ 11 h 67"/>
                <a:gd name="T12" fmla="*/ 35 w 57"/>
                <a:gd name="T13" fmla="*/ 14 h 67"/>
                <a:gd name="T14" fmla="*/ 40 w 57"/>
                <a:gd name="T15" fmla="*/ 18 h 67"/>
                <a:gd name="T16" fmla="*/ 43 w 57"/>
                <a:gd name="T17" fmla="*/ 24 h 67"/>
                <a:gd name="T18" fmla="*/ 47 w 57"/>
                <a:gd name="T19" fmla="*/ 33 h 67"/>
                <a:gd name="T20" fmla="*/ 50 w 57"/>
                <a:gd name="T21" fmla="*/ 43 h 67"/>
                <a:gd name="T22" fmla="*/ 50 w 57"/>
                <a:gd name="T23" fmla="*/ 55 h 67"/>
                <a:gd name="T24" fmla="*/ 51 w 57"/>
                <a:gd name="T25" fmla="*/ 65 h 67"/>
                <a:gd name="T26" fmla="*/ 51 w 57"/>
                <a:gd name="T27" fmla="*/ 67 h 67"/>
                <a:gd name="T28" fmla="*/ 54 w 57"/>
                <a:gd name="T29" fmla="*/ 65 h 67"/>
                <a:gd name="T30" fmla="*/ 56 w 57"/>
                <a:gd name="T31" fmla="*/ 64 h 67"/>
                <a:gd name="T32" fmla="*/ 56 w 57"/>
                <a:gd name="T33" fmla="*/ 62 h 67"/>
                <a:gd name="T34" fmla="*/ 57 w 57"/>
                <a:gd name="T35" fmla="*/ 49 h 67"/>
                <a:gd name="T36" fmla="*/ 57 w 57"/>
                <a:gd name="T37" fmla="*/ 36 h 67"/>
                <a:gd name="T38" fmla="*/ 56 w 57"/>
                <a:gd name="T39" fmla="*/ 24 h 67"/>
                <a:gd name="T40" fmla="*/ 50 w 57"/>
                <a:gd name="T41" fmla="*/ 13 h 67"/>
                <a:gd name="T42" fmla="*/ 45 w 57"/>
                <a:gd name="T43" fmla="*/ 7 h 67"/>
                <a:gd name="T44" fmla="*/ 40 w 57"/>
                <a:gd name="T45" fmla="*/ 2 h 67"/>
                <a:gd name="T46" fmla="*/ 34 w 57"/>
                <a:gd name="T47" fmla="*/ 0 h 67"/>
                <a:gd name="T48" fmla="*/ 28 w 57"/>
                <a:gd name="T49" fmla="*/ 0 h 67"/>
                <a:gd name="T50" fmla="*/ 21 w 57"/>
                <a:gd name="T51" fmla="*/ 0 h 67"/>
                <a:gd name="T52" fmla="*/ 13 w 57"/>
                <a:gd name="T53" fmla="*/ 2 h 67"/>
                <a:gd name="T54" fmla="*/ 8 w 57"/>
                <a:gd name="T55" fmla="*/ 4 h 67"/>
                <a:gd name="T56" fmla="*/ 0 w 57"/>
                <a:gd name="T57" fmla="*/ 7 h 67"/>
                <a:gd name="T58" fmla="*/ 0 w 57"/>
                <a:gd name="T59" fmla="*/ 7 h 67"/>
                <a:gd name="T60" fmla="*/ 0 w 57"/>
                <a:gd name="T61" fmla="*/ 7 h 67"/>
                <a:gd name="T62" fmla="*/ 0 w 57"/>
                <a:gd name="T63" fmla="*/ 7 h 67"/>
                <a:gd name="T64" fmla="*/ 0 w 57"/>
                <a:gd name="T65" fmla="*/ 7 h 67"/>
                <a:gd name="T66" fmla="*/ 0 w 57"/>
                <a:gd name="T6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67">
                  <a:moveTo>
                    <a:pt x="0" y="7"/>
                  </a:moveTo>
                  <a:lnTo>
                    <a:pt x="6" y="5"/>
                  </a:lnTo>
                  <a:lnTo>
                    <a:pt x="13" y="5"/>
                  </a:lnTo>
                  <a:lnTo>
                    <a:pt x="19" y="5"/>
                  </a:lnTo>
                  <a:lnTo>
                    <a:pt x="25" y="8"/>
                  </a:lnTo>
                  <a:lnTo>
                    <a:pt x="31" y="11"/>
                  </a:lnTo>
                  <a:lnTo>
                    <a:pt x="35" y="14"/>
                  </a:lnTo>
                  <a:lnTo>
                    <a:pt x="40" y="18"/>
                  </a:lnTo>
                  <a:lnTo>
                    <a:pt x="43" y="24"/>
                  </a:lnTo>
                  <a:lnTo>
                    <a:pt x="47" y="33"/>
                  </a:lnTo>
                  <a:lnTo>
                    <a:pt x="50" y="43"/>
                  </a:lnTo>
                  <a:lnTo>
                    <a:pt x="50" y="55"/>
                  </a:lnTo>
                  <a:lnTo>
                    <a:pt x="51" y="65"/>
                  </a:lnTo>
                  <a:lnTo>
                    <a:pt x="51" y="67"/>
                  </a:lnTo>
                  <a:lnTo>
                    <a:pt x="54" y="65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7" y="49"/>
                  </a:lnTo>
                  <a:lnTo>
                    <a:pt x="57" y="36"/>
                  </a:lnTo>
                  <a:lnTo>
                    <a:pt x="56" y="24"/>
                  </a:lnTo>
                  <a:lnTo>
                    <a:pt x="50" y="13"/>
                  </a:lnTo>
                  <a:lnTo>
                    <a:pt x="45" y="7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421063" y="4451350"/>
              <a:ext cx="93663" cy="82550"/>
            </a:xfrm>
            <a:custGeom>
              <a:avLst/>
              <a:gdLst>
                <a:gd name="T0" fmla="*/ 0 w 59"/>
                <a:gd name="T1" fmla="*/ 0 h 52"/>
                <a:gd name="T2" fmla="*/ 10 w 59"/>
                <a:gd name="T3" fmla="*/ 3 h 52"/>
                <a:gd name="T4" fmla="*/ 21 w 59"/>
                <a:gd name="T5" fmla="*/ 6 h 52"/>
                <a:gd name="T6" fmla="*/ 29 w 59"/>
                <a:gd name="T7" fmla="*/ 10 h 52"/>
                <a:gd name="T8" fmla="*/ 38 w 59"/>
                <a:gd name="T9" fmla="*/ 17 h 52"/>
                <a:gd name="T10" fmla="*/ 44 w 59"/>
                <a:gd name="T11" fmla="*/ 25 h 52"/>
                <a:gd name="T12" fmla="*/ 50 w 59"/>
                <a:gd name="T13" fmla="*/ 32 h 52"/>
                <a:gd name="T14" fmla="*/ 54 w 59"/>
                <a:gd name="T15" fmla="*/ 42 h 52"/>
                <a:gd name="T16" fmla="*/ 57 w 59"/>
                <a:gd name="T17" fmla="*/ 52 h 52"/>
                <a:gd name="T18" fmla="*/ 57 w 59"/>
                <a:gd name="T19" fmla="*/ 52 h 52"/>
                <a:gd name="T20" fmla="*/ 59 w 59"/>
                <a:gd name="T21" fmla="*/ 52 h 52"/>
                <a:gd name="T22" fmla="*/ 59 w 59"/>
                <a:gd name="T23" fmla="*/ 52 h 52"/>
                <a:gd name="T24" fmla="*/ 59 w 59"/>
                <a:gd name="T25" fmla="*/ 51 h 52"/>
                <a:gd name="T26" fmla="*/ 57 w 59"/>
                <a:gd name="T27" fmla="*/ 41 h 52"/>
                <a:gd name="T28" fmla="*/ 54 w 59"/>
                <a:gd name="T29" fmla="*/ 32 h 52"/>
                <a:gd name="T30" fmla="*/ 50 w 59"/>
                <a:gd name="T31" fmla="*/ 25 h 52"/>
                <a:gd name="T32" fmla="*/ 44 w 59"/>
                <a:gd name="T33" fmla="*/ 17 h 52"/>
                <a:gd name="T34" fmla="*/ 40 w 59"/>
                <a:gd name="T35" fmla="*/ 13 h 52"/>
                <a:gd name="T36" fmla="*/ 34 w 59"/>
                <a:gd name="T37" fmla="*/ 10 h 52"/>
                <a:gd name="T38" fmla="*/ 29 w 59"/>
                <a:gd name="T39" fmla="*/ 7 h 52"/>
                <a:gd name="T40" fmla="*/ 24 w 59"/>
                <a:gd name="T41" fmla="*/ 4 h 52"/>
                <a:gd name="T42" fmla="*/ 18 w 59"/>
                <a:gd name="T43" fmla="*/ 3 h 52"/>
                <a:gd name="T44" fmla="*/ 12 w 59"/>
                <a:gd name="T45" fmla="*/ 1 h 52"/>
                <a:gd name="T46" fmla="*/ 6 w 59"/>
                <a:gd name="T47" fmla="*/ 0 h 52"/>
                <a:gd name="T48" fmla="*/ 0 w 59"/>
                <a:gd name="T49" fmla="*/ 0 h 52"/>
                <a:gd name="T50" fmla="*/ 0 w 59"/>
                <a:gd name="T51" fmla="*/ 0 h 52"/>
                <a:gd name="T52" fmla="*/ 0 w 59"/>
                <a:gd name="T53" fmla="*/ 0 h 52"/>
                <a:gd name="T54" fmla="*/ 0 w 59"/>
                <a:gd name="T55" fmla="*/ 0 h 52"/>
                <a:gd name="T56" fmla="*/ 0 w 59"/>
                <a:gd name="T57" fmla="*/ 0 h 52"/>
                <a:gd name="T58" fmla="*/ 0 w 59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52">
                  <a:moveTo>
                    <a:pt x="0" y="0"/>
                  </a:moveTo>
                  <a:lnTo>
                    <a:pt x="10" y="3"/>
                  </a:lnTo>
                  <a:lnTo>
                    <a:pt x="21" y="6"/>
                  </a:lnTo>
                  <a:lnTo>
                    <a:pt x="29" y="10"/>
                  </a:lnTo>
                  <a:lnTo>
                    <a:pt x="38" y="17"/>
                  </a:lnTo>
                  <a:lnTo>
                    <a:pt x="44" y="25"/>
                  </a:lnTo>
                  <a:lnTo>
                    <a:pt x="50" y="32"/>
                  </a:lnTo>
                  <a:lnTo>
                    <a:pt x="54" y="4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57" y="41"/>
                  </a:lnTo>
                  <a:lnTo>
                    <a:pt x="54" y="32"/>
                  </a:lnTo>
                  <a:lnTo>
                    <a:pt x="50" y="25"/>
                  </a:lnTo>
                  <a:lnTo>
                    <a:pt x="44" y="17"/>
                  </a:lnTo>
                  <a:lnTo>
                    <a:pt x="40" y="13"/>
                  </a:lnTo>
                  <a:lnTo>
                    <a:pt x="34" y="10"/>
                  </a:lnTo>
                  <a:lnTo>
                    <a:pt x="29" y="7"/>
                  </a:lnTo>
                  <a:lnTo>
                    <a:pt x="24" y="4"/>
                  </a:lnTo>
                  <a:lnTo>
                    <a:pt x="18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455988" y="4400550"/>
              <a:ext cx="90488" cy="85725"/>
            </a:xfrm>
            <a:custGeom>
              <a:avLst/>
              <a:gdLst>
                <a:gd name="T0" fmla="*/ 0 w 57"/>
                <a:gd name="T1" fmla="*/ 0 h 54"/>
                <a:gd name="T2" fmla="*/ 10 w 57"/>
                <a:gd name="T3" fmla="*/ 3 h 54"/>
                <a:gd name="T4" fmla="*/ 20 w 57"/>
                <a:gd name="T5" fmla="*/ 6 h 54"/>
                <a:gd name="T6" fmla="*/ 29 w 57"/>
                <a:gd name="T7" fmla="*/ 10 h 54"/>
                <a:gd name="T8" fmla="*/ 37 w 57"/>
                <a:gd name="T9" fmla="*/ 17 h 54"/>
                <a:gd name="T10" fmla="*/ 41 w 57"/>
                <a:gd name="T11" fmla="*/ 26 h 54"/>
                <a:gd name="T12" fmla="*/ 45 w 57"/>
                <a:gd name="T13" fmla="*/ 35 h 54"/>
                <a:gd name="T14" fmla="*/ 48 w 57"/>
                <a:gd name="T15" fmla="*/ 44 h 54"/>
                <a:gd name="T16" fmla="*/ 53 w 57"/>
                <a:gd name="T17" fmla="*/ 52 h 54"/>
                <a:gd name="T18" fmla="*/ 53 w 57"/>
                <a:gd name="T19" fmla="*/ 54 h 54"/>
                <a:gd name="T20" fmla="*/ 55 w 57"/>
                <a:gd name="T21" fmla="*/ 52 h 54"/>
                <a:gd name="T22" fmla="*/ 57 w 57"/>
                <a:gd name="T23" fmla="*/ 51 h 54"/>
                <a:gd name="T24" fmla="*/ 57 w 57"/>
                <a:gd name="T25" fmla="*/ 49 h 54"/>
                <a:gd name="T26" fmla="*/ 55 w 57"/>
                <a:gd name="T27" fmla="*/ 41 h 54"/>
                <a:gd name="T28" fmla="*/ 53 w 57"/>
                <a:gd name="T29" fmla="*/ 31 h 54"/>
                <a:gd name="T30" fmla="*/ 50 w 57"/>
                <a:gd name="T31" fmla="*/ 22 h 54"/>
                <a:gd name="T32" fmla="*/ 44 w 57"/>
                <a:gd name="T33" fmla="*/ 13 h 54"/>
                <a:gd name="T34" fmla="*/ 35 w 57"/>
                <a:gd name="T35" fmla="*/ 6 h 54"/>
                <a:gd name="T36" fmla="*/ 23 w 57"/>
                <a:gd name="T37" fmla="*/ 3 h 54"/>
                <a:gd name="T38" fmla="*/ 12 w 57"/>
                <a:gd name="T39" fmla="*/ 1 h 54"/>
                <a:gd name="T40" fmla="*/ 2 w 57"/>
                <a:gd name="T41" fmla="*/ 0 h 54"/>
                <a:gd name="T42" fmla="*/ 2 w 57"/>
                <a:gd name="T43" fmla="*/ 0 h 54"/>
                <a:gd name="T44" fmla="*/ 2 w 57"/>
                <a:gd name="T45" fmla="*/ 0 h 54"/>
                <a:gd name="T46" fmla="*/ 0 w 57"/>
                <a:gd name="T47" fmla="*/ 0 h 54"/>
                <a:gd name="T48" fmla="*/ 0 w 57"/>
                <a:gd name="T49" fmla="*/ 0 h 54"/>
                <a:gd name="T50" fmla="*/ 0 w 57"/>
                <a:gd name="T5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54">
                  <a:moveTo>
                    <a:pt x="0" y="0"/>
                  </a:moveTo>
                  <a:lnTo>
                    <a:pt x="10" y="3"/>
                  </a:lnTo>
                  <a:lnTo>
                    <a:pt x="20" y="6"/>
                  </a:lnTo>
                  <a:lnTo>
                    <a:pt x="29" y="10"/>
                  </a:lnTo>
                  <a:lnTo>
                    <a:pt x="37" y="17"/>
                  </a:lnTo>
                  <a:lnTo>
                    <a:pt x="41" y="26"/>
                  </a:lnTo>
                  <a:lnTo>
                    <a:pt x="45" y="35"/>
                  </a:lnTo>
                  <a:lnTo>
                    <a:pt x="48" y="44"/>
                  </a:lnTo>
                  <a:lnTo>
                    <a:pt x="53" y="52"/>
                  </a:lnTo>
                  <a:lnTo>
                    <a:pt x="53" y="54"/>
                  </a:lnTo>
                  <a:lnTo>
                    <a:pt x="55" y="52"/>
                  </a:lnTo>
                  <a:lnTo>
                    <a:pt x="57" y="51"/>
                  </a:lnTo>
                  <a:lnTo>
                    <a:pt x="57" y="49"/>
                  </a:lnTo>
                  <a:lnTo>
                    <a:pt x="55" y="41"/>
                  </a:lnTo>
                  <a:lnTo>
                    <a:pt x="53" y="31"/>
                  </a:lnTo>
                  <a:lnTo>
                    <a:pt x="50" y="22"/>
                  </a:lnTo>
                  <a:lnTo>
                    <a:pt x="44" y="13"/>
                  </a:lnTo>
                  <a:lnTo>
                    <a:pt x="35" y="6"/>
                  </a:lnTo>
                  <a:lnTo>
                    <a:pt x="23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578225" y="5099050"/>
              <a:ext cx="1092200" cy="839787"/>
            </a:xfrm>
            <a:custGeom>
              <a:avLst/>
              <a:gdLst>
                <a:gd name="T0" fmla="*/ 24 w 688"/>
                <a:gd name="T1" fmla="*/ 32 h 529"/>
                <a:gd name="T2" fmla="*/ 70 w 688"/>
                <a:gd name="T3" fmla="*/ 96 h 529"/>
                <a:gd name="T4" fmla="*/ 121 w 688"/>
                <a:gd name="T5" fmla="*/ 159 h 529"/>
                <a:gd name="T6" fmla="*/ 174 w 688"/>
                <a:gd name="T7" fmla="*/ 219 h 529"/>
                <a:gd name="T8" fmla="*/ 231 w 688"/>
                <a:gd name="T9" fmla="*/ 276 h 529"/>
                <a:gd name="T10" fmla="*/ 290 w 688"/>
                <a:gd name="T11" fmla="*/ 328 h 529"/>
                <a:gd name="T12" fmla="*/ 353 w 688"/>
                <a:gd name="T13" fmla="*/ 378 h 529"/>
                <a:gd name="T14" fmla="*/ 419 w 688"/>
                <a:gd name="T15" fmla="*/ 421 h 529"/>
                <a:gd name="T16" fmla="*/ 472 w 688"/>
                <a:gd name="T17" fmla="*/ 452 h 529"/>
                <a:gd name="T18" fmla="*/ 510 w 688"/>
                <a:gd name="T19" fmla="*/ 471 h 529"/>
                <a:gd name="T20" fmla="*/ 550 w 688"/>
                <a:gd name="T21" fmla="*/ 488 h 529"/>
                <a:gd name="T22" fmla="*/ 589 w 688"/>
                <a:gd name="T23" fmla="*/ 503 h 529"/>
                <a:gd name="T24" fmla="*/ 614 w 688"/>
                <a:gd name="T25" fmla="*/ 512 h 529"/>
                <a:gd name="T26" fmla="*/ 625 w 688"/>
                <a:gd name="T27" fmla="*/ 516 h 529"/>
                <a:gd name="T28" fmla="*/ 639 w 688"/>
                <a:gd name="T29" fmla="*/ 520 h 529"/>
                <a:gd name="T30" fmla="*/ 650 w 688"/>
                <a:gd name="T31" fmla="*/ 523 h 529"/>
                <a:gd name="T32" fmla="*/ 662 w 688"/>
                <a:gd name="T33" fmla="*/ 526 h 529"/>
                <a:gd name="T34" fmla="*/ 677 w 688"/>
                <a:gd name="T35" fmla="*/ 528 h 529"/>
                <a:gd name="T36" fmla="*/ 682 w 688"/>
                <a:gd name="T37" fmla="*/ 529 h 529"/>
                <a:gd name="T38" fmla="*/ 688 w 688"/>
                <a:gd name="T39" fmla="*/ 522 h 529"/>
                <a:gd name="T40" fmla="*/ 684 w 688"/>
                <a:gd name="T41" fmla="*/ 513 h 529"/>
                <a:gd name="T42" fmla="*/ 671 w 688"/>
                <a:gd name="T43" fmla="*/ 504 h 529"/>
                <a:gd name="T44" fmla="*/ 655 w 688"/>
                <a:gd name="T45" fmla="*/ 500 h 529"/>
                <a:gd name="T46" fmla="*/ 640 w 688"/>
                <a:gd name="T47" fmla="*/ 496 h 529"/>
                <a:gd name="T48" fmla="*/ 614 w 688"/>
                <a:gd name="T49" fmla="*/ 488 h 529"/>
                <a:gd name="T50" fmla="*/ 574 w 688"/>
                <a:gd name="T51" fmla="*/ 474 h 529"/>
                <a:gd name="T52" fmla="*/ 535 w 688"/>
                <a:gd name="T53" fmla="*/ 458 h 529"/>
                <a:gd name="T54" fmla="*/ 497 w 688"/>
                <a:gd name="T55" fmla="*/ 440 h 529"/>
                <a:gd name="T56" fmla="*/ 442 w 688"/>
                <a:gd name="T57" fmla="*/ 412 h 529"/>
                <a:gd name="T58" fmla="*/ 372 w 688"/>
                <a:gd name="T59" fmla="*/ 370 h 529"/>
                <a:gd name="T60" fmla="*/ 306 w 688"/>
                <a:gd name="T61" fmla="*/ 324 h 529"/>
                <a:gd name="T62" fmla="*/ 244 w 688"/>
                <a:gd name="T63" fmla="*/ 273 h 529"/>
                <a:gd name="T64" fmla="*/ 184 w 688"/>
                <a:gd name="T65" fmla="*/ 217 h 529"/>
                <a:gd name="T66" fmla="*/ 129 w 688"/>
                <a:gd name="T67" fmla="*/ 159 h 529"/>
                <a:gd name="T68" fmla="*/ 75 w 688"/>
                <a:gd name="T69" fmla="*/ 98 h 529"/>
                <a:gd name="T70" fmla="*/ 25 w 688"/>
                <a:gd name="T71" fmla="*/ 34 h 529"/>
                <a:gd name="T72" fmla="*/ 0 w 688"/>
                <a:gd name="T73" fmla="*/ 0 h 529"/>
                <a:gd name="T74" fmla="*/ 0 w 688"/>
                <a:gd name="T75" fmla="*/ 0 h 529"/>
                <a:gd name="T76" fmla="*/ 0 w 688"/>
                <a:gd name="T7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8" h="529">
                  <a:moveTo>
                    <a:pt x="0" y="0"/>
                  </a:moveTo>
                  <a:lnTo>
                    <a:pt x="24" y="32"/>
                  </a:lnTo>
                  <a:lnTo>
                    <a:pt x="47" y="64"/>
                  </a:lnTo>
                  <a:lnTo>
                    <a:pt x="70" y="96"/>
                  </a:lnTo>
                  <a:lnTo>
                    <a:pt x="95" y="128"/>
                  </a:lnTo>
                  <a:lnTo>
                    <a:pt x="121" y="159"/>
                  </a:lnTo>
                  <a:lnTo>
                    <a:pt x="148" y="188"/>
                  </a:lnTo>
                  <a:lnTo>
                    <a:pt x="174" y="219"/>
                  </a:lnTo>
                  <a:lnTo>
                    <a:pt x="201" y="246"/>
                  </a:lnTo>
                  <a:lnTo>
                    <a:pt x="231" y="276"/>
                  </a:lnTo>
                  <a:lnTo>
                    <a:pt x="260" y="302"/>
                  </a:lnTo>
                  <a:lnTo>
                    <a:pt x="290" y="328"/>
                  </a:lnTo>
                  <a:lnTo>
                    <a:pt x="321" y="353"/>
                  </a:lnTo>
                  <a:lnTo>
                    <a:pt x="353" y="378"/>
                  </a:lnTo>
                  <a:lnTo>
                    <a:pt x="385" y="399"/>
                  </a:lnTo>
                  <a:lnTo>
                    <a:pt x="419" y="421"/>
                  </a:lnTo>
                  <a:lnTo>
                    <a:pt x="454" y="442"/>
                  </a:lnTo>
                  <a:lnTo>
                    <a:pt x="472" y="452"/>
                  </a:lnTo>
                  <a:lnTo>
                    <a:pt x="491" y="462"/>
                  </a:lnTo>
                  <a:lnTo>
                    <a:pt x="510" y="471"/>
                  </a:lnTo>
                  <a:lnTo>
                    <a:pt x="529" y="480"/>
                  </a:lnTo>
                  <a:lnTo>
                    <a:pt x="550" y="488"/>
                  </a:lnTo>
                  <a:lnTo>
                    <a:pt x="569" y="496"/>
                  </a:lnTo>
                  <a:lnTo>
                    <a:pt x="589" y="503"/>
                  </a:lnTo>
                  <a:lnTo>
                    <a:pt x="608" y="510"/>
                  </a:lnTo>
                  <a:lnTo>
                    <a:pt x="614" y="512"/>
                  </a:lnTo>
                  <a:lnTo>
                    <a:pt x="620" y="515"/>
                  </a:lnTo>
                  <a:lnTo>
                    <a:pt x="625" y="516"/>
                  </a:lnTo>
                  <a:lnTo>
                    <a:pt x="633" y="517"/>
                  </a:lnTo>
                  <a:lnTo>
                    <a:pt x="639" y="520"/>
                  </a:lnTo>
                  <a:lnTo>
                    <a:pt x="644" y="522"/>
                  </a:lnTo>
                  <a:lnTo>
                    <a:pt x="650" y="523"/>
                  </a:lnTo>
                  <a:lnTo>
                    <a:pt x="656" y="525"/>
                  </a:lnTo>
                  <a:lnTo>
                    <a:pt x="662" y="526"/>
                  </a:lnTo>
                  <a:lnTo>
                    <a:pt x="669" y="526"/>
                  </a:lnTo>
                  <a:lnTo>
                    <a:pt x="677" y="528"/>
                  </a:lnTo>
                  <a:lnTo>
                    <a:pt x="679" y="528"/>
                  </a:lnTo>
                  <a:lnTo>
                    <a:pt x="682" y="529"/>
                  </a:lnTo>
                  <a:lnTo>
                    <a:pt x="687" y="526"/>
                  </a:lnTo>
                  <a:lnTo>
                    <a:pt x="688" y="522"/>
                  </a:lnTo>
                  <a:lnTo>
                    <a:pt x="688" y="517"/>
                  </a:lnTo>
                  <a:lnTo>
                    <a:pt x="684" y="513"/>
                  </a:lnTo>
                  <a:lnTo>
                    <a:pt x="678" y="509"/>
                  </a:lnTo>
                  <a:lnTo>
                    <a:pt x="671" y="504"/>
                  </a:lnTo>
                  <a:lnTo>
                    <a:pt x="663" y="501"/>
                  </a:lnTo>
                  <a:lnTo>
                    <a:pt x="655" y="500"/>
                  </a:lnTo>
                  <a:lnTo>
                    <a:pt x="647" y="497"/>
                  </a:lnTo>
                  <a:lnTo>
                    <a:pt x="640" y="496"/>
                  </a:lnTo>
                  <a:lnTo>
                    <a:pt x="633" y="494"/>
                  </a:lnTo>
                  <a:lnTo>
                    <a:pt x="614" y="488"/>
                  </a:lnTo>
                  <a:lnTo>
                    <a:pt x="593" y="481"/>
                  </a:lnTo>
                  <a:lnTo>
                    <a:pt x="574" y="474"/>
                  </a:lnTo>
                  <a:lnTo>
                    <a:pt x="554" y="466"/>
                  </a:lnTo>
                  <a:lnTo>
                    <a:pt x="535" y="458"/>
                  </a:lnTo>
                  <a:lnTo>
                    <a:pt x="516" y="449"/>
                  </a:lnTo>
                  <a:lnTo>
                    <a:pt x="497" y="440"/>
                  </a:lnTo>
                  <a:lnTo>
                    <a:pt x="478" y="431"/>
                  </a:lnTo>
                  <a:lnTo>
                    <a:pt x="442" y="412"/>
                  </a:lnTo>
                  <a:lnTo>
                    <a:pt x="407" y="392"/>
                  </a:lnTo>
                  <a:lnTo>
                    <a:pt x="372" y="370"/>
                  </a:lnTo>
                  <a:lnTo>
                    <a:pt x="338" y="347"/>
                  </a:lnTo>
                  <a:lnTo>
                    <a:pt x="306" y="324"/>
                  </a:lnTo>
                  <a:lnTo>
                    <a:pt x="274" y="299"/>
                  </a:lnTo>
                  <a:lnTo>
                    <a:pt x="244" y="273"/>
                  </a:lnTo>
                  <a:lnTo>
                    <a:pt x="213" y="245"/>
                  </a:lnTo>
                  <a:lnTo>
                    <a:pt x="184" y="217"/>
                  </a:lnTo>
                  <a:lnTo>
                    <a:pt x="156" y="188"/>
                  </a:lnTo>
                  <a:lnTo>
                    <a:pt x="129" y="159"/>
                  </a:lnTo>
                  <a:lnTo>
                    <a:pt x="101" y="128"/>
                  </a:lnTo>
                  <a:lnTo>
                    <a:pt x="75" y="98"/>
                  </a:lnTo>
                  <a:lnTo>
                    <a:pt x="50" y="66"/>
                  </a:lnTo>
                  <a:lnTo>
                    <a:pt x="25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778250" y="4794250"/>
              <a:ext cx="958850" cy="765175"/>
            </a:xfrm>
            <a:custGeom>
              <a:avLst/>
              <a:gdLst>
                <a:gd name="T0" fmla="*/ 14 w 604"/>
                <a:gd name="T1" fmla="*/ 17 h 482"/>
                <a:gd name="T2" fmla="*/ 42 w 604"/>
                <a:gd name="T3" fmla="*/ 52 h 482"/>
                <a:gd name="T4" fmla="*/ 68 w 604"/>
                <a:gd name="T5" fmla="*/ 89 h 482"/>
                <a:gd name="T6" fmla="*/ 100 w 604"/>
                <a:gd name="T7" fmla="*/ 119 h 482"/>
                <a:gd name="T8" fmla="*/ 142 w 604"/>
                <a:gd name="T9" fmla="*/ 145 h 482"/>
                <a:gd name="T10" fmla="*/ 191 w 604"/>
                <a:gd name="T11" fmla="*/ 166 h 482"/>
                <a:gd name="T12" fmla="*/ 239 w 604"/>
                <a:gd name="T13" fmla="*/ 180 h 482"/>
                <a:gd name="T14" fmla="*/ 290 w 604"/>
                <a:gd name="T15" fmla="*/ 191 h 482"/>
                <a:gd name="T16" fmla="*/ 329 w 604"/>
                <a:gd name="T17" fmla="*/ 199 h 482"/>
                <a:gd name="T18" fmla="*/ 354 w 604"/>
                <a:gd name="T19" fmla="*/ 207 h 482"/>
                <a:gd name="T20" fmla="*/ 379 w 604"/>
                <a:gd name="T21" fmla="*/ 217 h 482"/>
                <a:gd name="T22" fmla="*/ 402 w 604"/>
                <a:gd name="T23" fmla="*/ 227 h 482"/>
                <a:gd name="T24" fmla="*/ 425 w 604"/>
                <a:gd name="T25" fmla="*/ 240 h 482"/>
                <a:gd name="T26" fmla="*/ 446 w 604"/>
                <a:gd name="T27" fmla="*/ 255 h 482"/>
                <a:gd name="T28" fmla="*/ 465 w 604"/>
                <a:gd name="T29" fmla="*/ 271 h 482"/>
                <a:gd name="T30" fmla="*/ 485 w 604"/>
                <a:gd name="T31" fmla="*/ 287 h 482"/>
                <a:gd name="T32" fmla="*/ 517 w 604"/>
                <a:gd name="T33" fmla="*/ 312 h 482"/>
                <a:gd name="T34" fmla="*/ 552 w 604"/>
                <a:gd name="T35" fmla="*/ 352 h 482"/>
                <a:gd name="T36" fmla="*/ 577 w 604"/>
                <a:gd name="T37" fmla="*/ 400 h 482"/>
                <a:gd name="T38" fmla="*/ 594 w 604"/>
                <a:gd name="T39" fmla="*/ 453 h 482"/>
                <a:gd name="T40" fmla="*/ 600 w 604"/>
                <a:gd name="T41" fmla="*/ 482 h 482"/>
                <a:gd name="T42" fmla="*/ 604 w 604"/>
                <a:gd name="T43" fmla="*/ 479 h 482"/>
                <a:gd name="T44" fmla="*/ 602 w 604"/>
                <a:gd name="T45" fmla="*/ 454 h 482"/>
                <a:gd name="T46" fmla="*/ 591 w 604"/>
                <a:gd name="T47" fmla="*/ 409 h 482"/>
                <a:gd name="T48" fmla="*/ 575 w 604"/>
                <a:gd name="T49" fmla="*/ 367 h 482"/>
                <a:gd name="T50" fmla="*/ 553 w 604"/>
                <a:gd name="T51" fmla="*/ 326 h 482"/>
                <a:gd name="T52" fmla="*/ 530 w 604"/>
                <a:gd name="T53" fmla="*/ 300 h 482"/>
                <a:gd name="T54" fmla="*/ 511 w 604"/>
                <a:gd name="T55" fmla="*/ 282 h 482"/>
                <a:gd name="T56" fmla="*/ 492 w 604"/>
                <a:gd name="T57" fmla="*/ 265 h 482"/>
                <a:gd name="T58" fmla="*/ 473 w 604"/>
                <a:gd name="T59" fmla="*/ 249 h 482"/>
                <a:gd name="T60" fmla="*/ 454 w 604"/>
                <a:gd name="T61" fmla="*/ 233 h 482"/>
                <a:gd name="T62" fmla="*/ 434 w 604"/>
                <a:gd name="T63" fmla="*/ 218 h 482"/>
                <a:gd name="T64" fmla="*/ 414 w 604"/>
                <a:gd name="T65" fmla="*/ 205 h 482"/>
                <a:gd name="T66" fmla="*/ 392 w 604"/>
                <a:gd name="T67" fmla="*/ 194 h 482"/>
                <a:gd name="T68" fmla="*/ 354 w 604"/>
                <a:gd name="T69" fmla="*/ 179 h 482"/>
                <a:gd name="T70" fmla="*/ 298 w 604"/>
                <a:gd name="T71" fmla="*/ 164 h 482"/>
                <a:gd name="T72" fmla="*/ 243 w 604"/>
                <a:gd name="T73" fmla="*/ 154 h 482"/>
                <a:gd name="T74" fmla="*/ 188 w 604"/>
                <a:gd name="T75" fmla="*/ 143 h 482"/>
                <a:gd name="T76" fmla="*/ 147 w 604"/>
                <a:gd name="T77" fmla="*/ 128 h 482"/>
                <a:gd name="T78" fmla="*/ 122 w 604"/>
                <a:gd name="T79" fmla="*/ 116 h 482"/>
                <a:gd name="T80" fmla="*/ 100 w 604"/>
                <a:gd name="T81" fmla="*/ 102 h 482"/>
                <a:gd name="T82" fmla="*/ 78 w 604"/>
                <a:gd name="T83" fmla="*/ 84 h 482"/>
                <a:gd name="T84" fmla="*/ 59 w 604"/>
                <a:gd name="T85" fmla="*/ 65 h 482"/>
                <a:gd name="T86" fmla="*/ 43 w 604"/>
                <a:gd name="T87" fmla="*/ 45 h 482"/>
                <a:gd name="T88" fmla="*/ 26 w 604"/>
                <a:gd name="T89" fmla="*/ 26 h 482"/>
                <a:gd name="T90" fmla="*/ 8 w 604"/>
                <a:gd name="T91" fmla="*/ 8 h 482"/>
                <a:gd name="T92" fmla="*/ 0 w 604"/>
                <a:gd name="T93" fmla="*/ 0 h 482"/>
                <a:gd name="T94" fmla="*/ 0 w 604"/>
                <a:gd name="T95" fmla="*/ 1 h 482"/>
                <a:gd name="T96" fmla="*/ 0 w 604"/>
                <a:gd name="T97" fmla="*/ 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4" h="482">
                  <a:moveTo>
                    <a:pt x="0" y="1"/>
                  </a:moveTo>
                  <a:lnTo>
                    <a:pt x="14" y="17"/>
                  </a:lnTo>
                  <a:lnTo>
                    <a:pt x="29" y="35"/>
                  </a:lnTo>
                  <a:lnTo>
                    <a:pt x="42" y="52"/>
                  </a:lnTo>
                  <a:lnTo>
                    <a:pt x="55" y="71"/>
                  </a:lnTo>
                  <a:lnTo>
                    <a:pt x="68" y="89"/>
                  </a:lnTo>
                  <a:lnTo>
                    <a:pt x="84" y="105"/>
                  </a:lnTo>
                  <a:lnTo>
                    <a:pt x="100" y="119"/>
                  </a:lnTo>
                  <a:lnTo>
                    <a:pt x="119" y="132"/>
                  </a:lnTo>
                  <a:lnTo>
                    <a:pt x="142" y="145"/>
                  </a:lnTo>
                  <a:lnTo>
                    <a:pt x="166" y="156"/>
                  </a:lnTo>
                  <a:lnTo>
                    <a:pt x="191" y="166"/>
                  </a:lnTo>
                  <a:lnTo>
                    <a:pt x="214" y="173"/>
                  </a:lnTo>
                  <a:lnTo>
                    <a:pt x="239" y="180"/>
                  </a:lnTo>
                  <a:lnTo>
                    <a:pt x="265" y="186"/>
                  </a:lnTo>
                  <a:lnTo>
                    <a:pt x="290" y="191"/>
                  </a:lnTo>
                  <a:lnTo>
                    <a:pt x="316" y="196"/>
                  </a:lnTo>
                  <a:lnTo>
                    <a:pt x="329" y="199"/>
                  </a:lnTo>
                  <a:lnTo>
                    <a:pt x="342" y="202"/>
                  </a:lnTo>
                  <a:lnTo>
                    <a:pt x="354" y="207"/>
                  </a:lnTo>
                  <a:lnTo>
                    <a:pt x="367" y="211"/>
                  </a:lnTo>
                  <a:lnTo>
                    <a:pt x="379" y="217"/>
                  </a:lnTo>
                  <a:lnTo>
                    <a:pt x="390" y="221"/>
                  </a:lnTo>
                  <a:lnTo>
                    <a:pt x="402" y="227"/>
                  </a:lnTo>
                  <a:lnTo>
                    <a:pt x="414" y="233"/>
                  </a:lnTo>
                  <a:lnTo>
                    <a:pt x="425" y="240"/>
                  </a:lnTo>
                  <a:lnTo>
                    <a:pt x="435" y="247"/>
                  </a:lnTo>
                  <a:lnTo>
                    <a:pt x="446" y="255"/>
                  </a:lnTo>
                  <a:lnTo>
                    <a:pt x="456" y="263"/>
                  </a:lnTo>
                  <a:lnTo>
                    <a:pt x="465" y="271"/>
                  </a:lnTo>
                  <a:lnTo>
                    <a:pt x="475" y="280"/>
                  </a:lnTo>
                  <a:lnTo>
                    <a:pt x="485" y="287"/>
                  </a:lnTo>
                  <a:lnTo>
                    <a:pt x="495" y="294"/>
                  </a:lnTo>
                  <a:lnTo>
                    <a:pt x="517" y="312"/>
                  </a:lnTo>
                  <a:lnTo>
                    <a:pt x="536" y="332"/>
                  </a:lnTo>
                  <a:lnTo>
                    <a:pt x="552" y="352"/>
                  </a:lnTo>
                  <a:lnTo>
                    <a:pt x="565" y="376"/>
                  </a:lnTo>
                  <a:lnTo>
                    <a:pt x="577" y="400"/>
                  </a:lnTo>
                  <a:lnTo>
                    <a:pt x="585" y="425"/>
                  </a:lnTo>
                  <a:lnTo>
                    <a:pt x="594" y="453"/>
                  </a:lnTo>
                  <a:lnTo>
                    <a:pt x="600" y="481"/>
                  </a:lnTo>
                  <a:lnTo>
                    <a:pt x="600" y="482"/>
                  </a:lnTo>
                  <a:lnTo>
                    <a:pt x="603" y="481"/>
                  </a:lnTo>
                  <a:lnTo>
                    <a:pt x="604" y="479"/>
                  </a:lnTo>
                  <a:lnTo>
                    <a:pt x="604" y="478"/>
                  </a:lnTo>
                  <a:lnTo>
                    <a:pt x="602" y="454"/>
                  </a:lnTo>
                  <a:lnTo>
                    <a:pt x="597" y="433"/>
                  </a:lnTo>
                  <a:lnTo>
                    <a:pt x="591" y="409"/>
                  </a:lnTo>
                  <a:lnTo>
                    <a:pt x="584" y="387"/>
                  </a:lnTo>
                  <a:lnTo>
                    <a:pt x="575" y="367"/>
                  </a:lnTo>
                  <a:lnTo>
                    <a:pt x="565" y="347"/>
                  </a:lnTo>
                  <a:lnTo>
                    <a:pt x="553" y="326"/>
                  </a:lnTo>
                  <a:lnTo>
                    <a:pt x="539" y="309"/>
                  </a:lnTo>
                  <a:lnTo>
                    <a:pt x="530" y="300"/>
                  </a:lnTo>
                  <a:lnTo>
                    <a:pt x="521" y="291"/>
                  </a:lnTo>
                  <a:lnTo>
                    <a:pt x="511" y="282"/>
                  </a:lnTo>
                  <a:lnTo>
                    <a:pt x="502" y="274"/>
                  </a:lnTo>
                  <a:lnTo>
                    <a:pt x="492" y="265"/>
                  </a:lnTo>
                  <a:lnTo>
                    <a:pt x="482" y="256"/>
                  </a:lnTo>
                  <a:lnTo>
                    <a:pt x="473" y="249"/>
                  </a:lnTo>
                  <a:lnTo>
                    <a:pt x="463" y="240"/>
                  </a:lnTo>
                  <a:lnTo>
                    <a:pt x="454" y="233"/>
                  </a:lnTo>
                  <a:lnTo>
                    <a:pt x="444" y="224"/>
                  </a:lnTo>
                  <a:lnTo>
                    <a:pt x="434" y="218"/>
                  </a:lnTo>
                  <a:lnTo>
                    <a:pt x="424" y="211"/>
                  </a:lnTo>
                  <a:lnTo>
                    <a:pt x="414" y="205"/>
                  </a:lnTo>
                  <a:lnTo>
                    <a:pt x="402" y="199"/>
                  </a:lnTo>
                  <a:lnTo>
                    <a:pt x="392" y="194"/>
                  </a:lnTo>
                  <a:lnTo>
                    <a:pt x="380" y="189"/>
                  </a:lnTo>
                  <a:lnTo>
                    <a:pt x="354" y="179"/>
                  </a:lnTo>
                  <a:lnTo>
                    <a:pt x="326" y="172"/>
                  </a:lnTo>
                  <a:lnTo>
                    <a:pt x="298" y="164"/>
                  </a:lnTo>
                  <a:lnTo>
                    <a:pt x="271" y="160"/>
                  </a:lnTo>
                  <a:lnTo>
                    <a:pt x="243" y="154"/>
                  </a:lnTo>
                  <a:lnTo>
                    <a:pt x="215" y="150"/>
                  </a:lnTo>
                  <a:lnTo>
                    <a:pt x="188" y="143"/>
                  </a:lnTo>
                  <a:lnTo>
                    <a:pt x="160" y="134"/>
                  </a:lnTo>
                  <a:lnTo>
                    <a:pt x="147" y="128"/>
                  </a:lnTo>
                  <a:lnTo>
                    <a:pt x="135" y="122"/>
                  </a:lnTo>
                  <a:lnTo>
                    <a:pt x="122" y="116"/>
                  </a:lnTo>
                  <a:lnTo>
                    <a:pt x="110" y="109"/>
                  </a:lnTo>
                  <a:lnTo>
                    <a:pt x="100" y="102"/>
                  </a:lnTo>
                  <a:lnTo>
                    <a:pt x="89" y="93"/>
                  </a:lnTo>
                  <a:lnTo>
                    <a:pt x="78" y="84"/>
                  </a:lnTo>
                  <a:lnTo>
                    <a:pt x="68" y="74"/>
                  </a:lnTo>
                  <a:lnTo>
                    <a:pt x="59" y="65"/>
                  </a:lnTo>
                  <a:lnTo>
                    <a:pt x="51" y="55"/>
                  </a:lnTo>
                  <a:lnTo>
                    <a:pt x="43" y="45"/>
                  </a:lnTo>
                  <a:lnTo>
                    <a:pt x="35" y="36"/>
                  </a:lnTo>
                  <a:lnTo>
                    <a:pt x="26" y="26"/>
                  </a:lnTo>
                  <a:lnTo>
                    <a:pt x="17" y="17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4625975" y="4224338"/>
              <a:ext cx="1160463" cy="1052512"/>
            </a:xfrm>
            <a:custGeom>
              <a:avLst/>
              <a:gdLst>
                <a:gd name="T0" fmla="*/ 681 w 731"/>
                <a:gd name="T1" fmla="*/ 5 h 663"/>
                <a:gd name="T2" fmla="*/ 607 w 731"/>
                <a:gd name="T3" fmla="*/ 0 h 663"/>
                <a:gd name="T4" fmla="*/ 532 w 731"/>
                <a:gd name="T5" fmla="*/ 2 h 663"/>
                <a:gd name="T6" fmla="*/ 457 w 731"/>
                <a:gd name="T7" fmla="*/ 10 h 663"/>
                <a:gd name="T8" fmla="*/ 382 w 731"/>
                <a:gd name="T9" fmla="*/ 21 h 663"/>
                <a:gd name="T10" fmla="*/ 311 w 731"/>
                <a:gd name="T11" fmla="*/ 35 h 663"/>
                <a:gd name="T12" fmla="*/ 241 w 731"/>
                <a:gd name="T13" fmla="*/ 60 h 663"/>
                <a:gd name="T14" fmla="*/ 174 w 731"/>
                <a:gd name="T15" fmla="*/ 95 h 663"/>
                <a:gd name="T16" fmla="*/ 113 w 731"/>
                <a:gd name="T17" fmla="*/ 133 h 663"/>
                <a:gd name="T18" fmla="*/ 62 w 731"/>
                <a:gd name="T19" fmla="*/ 177 h 663"/>
                <a:gd name="T20" fmla="*/ 22 w 731"/>
                <a:gd name="T21" fmla="*/ 235 h 663"/>
                <a:gd name="T22" fmla="*/ 5 w 731"/>
                <a:gd name="T23" fmla="*/ 365 h 663"/>
                <a:gd name="T24" fmla="*/ 46 w 731"/>
                <a:gd name="T25" fmla="*/ 440 h 663"/>
                <a:gd name="T26" fmla="*/ 95 w 731"/>
                <a:gd name="T27" fmla="*/ 475 h 663"/>
                <a:gd name="T28" fmla="*/ 151 w 731"/>
                <a:gd name="T29" fmla="*/ 503 h 663"/>
                <a:gd name="T30" fmla="*/ 178 w 731"/>
                <a:gd name="T31" fmla="*/ 522 h 663"/>
                <a:gd name="T32" fmla="*/ 191 w 731"/>
                <a:gd name="T33" fmla="*/ 544 h 663"/>
                <a:gd name="T34" fmla="*/ 171 w 731"/>
                <a:gd name="T35" fmla="*/ 557 h 663"/>
                <a:gd name="T36" fmla="*/ 149 w 731"/>
                <a:gd name="T37" fmla="*/ 561 h 663"/>
                <a:gd name="T38" fmla="*/ 119 w 731"/>
                <a:gd name="T39" fmla="*/ 576 h 663"/>
                <a:gd name="T40" fmla="*/ 97 w 731"/>
                <a:gd name="T41" fmla="*/ 625 h 663"/>
                <a:gd name="T42" fmla="*/ 120 w 731"/>
                <a:gd name="T43" fmla="*/ 663 h 663"/>
                <a:gd name="T44" fmla="*/ 120 w 731"/>
                <a:gd name="T45" fmla="*/ 660 h 663"/>
                <a:gd name="T46" fmla="*/ 102 w 731"/>
                <a:gd name="T47" fmla="*/ 617 h 663"/>
                <a:gd name="T48" fmla="*/ 124 w 731"/>
                <a:gd name="T49" fmla="*/ 580 h 663"/>
                <a:gd name="T50" fmla="*/ 165 w 731"/>
                <a:gd name="T51" fmla="*/ 567 h 663"/>
                <a:gd name="T52" fmla="*/ 194 w 731"/>
                <a:gd name="T53" fmla="*/ 557 h 663"/>
                <a:gd name="T54" fmla="*/ 203 w 731"/>
                <a:gd name="T55" fmla="*/ 510 h 663"/>
                <a:gd name="T56" fmla="*/ 172 w 731"/>
                <a:gd name="T57" fmla="*/ 468 h 663"/>
                <a:gd name="T58" fmla="*/ 124 w 731"/>
                <a:gd name="T59" fmla="*/ 434 h 663"/>
                <a:gd name="T60" fmla="*/ 79 w 731"/>
                <a:gd name="T61" fmla="*/ 399 h 663"/>
                <a:gd name="T62" fmla="*/ 51 w 731"/>
                <a:gd name="T63" fmla="*/ 340 h 663"/>
                <a:gd name="T64" fmla="*/ 56 w 731"/>
                <a:gd name="T65" fmla="*/ 274 h 663"/>
                <a:gd name="T66" fmla="*/ 78 w 731"/>
                <a:gd name="T67" fmla="*/ 214 h 663"/>
                <a:gd name="T68" fmla="*/ 117 w 731"/>
                <a:gd name="T69" fmla="*/ 166 h 663"/>
                <a:gd name="T70" fmla="*/ 165 w 731"/>
                <a:gd name="T71" fmla="*/ 127 h 663"/>
                <a:gd name="T72" fmla="*/ 223 w 731"/>
                <a:gd name="T73" fmla="*/ 91 h 663"/>
                <a:gd name="T74" fmla="*/ 296 w 731"/>
                <a:gd name="T75" fmla="*/ 61 h 663"/>
                <a:gd name="T76" fmla="*/ 369 w 731"/>
                <a:gd name="T77" fmla="*/ 40 h 663"/>
                <a:gd name="T78" fmla="*/ 435 w 731"/>
                <a:gd name="T79" fmla="*/ 23 h 663"/>
                <a:gd name="T80" fmla="*/ 502 w 731"/>
                <a:gd name="T81" fmla="*/ 12 h 663"/>
                <a:gd name="T82" fmla="*/ 570 w 731"/>
                <a:gd name="T83" fmla="*/ 6 h 663"/>
                <a:gd name="T84" fmla="*/ 639 w 731"/>
                <a:gd name="T85" fmla="*/ 6 h 663"/>
                <a:gd name="T86" fmla="*/ 707 w 731"/>
                <a:gd name="T87" fmla="*/ 10 h 663"/>
                <a:gd name="T88" fmla="*/ 731 w 731"/>
                <a:gd name="T89" fmla="*/ 13 h 663"/>
                <a:gd name="T90" fmla="*/ 731 w 731"/>
                <a:gd name="T91" fmla="*/ 1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1" h="663">
                  <a:moveTo>
                    <a:pt x="731" y="13"/>
                  </a:moveTo>
                  <a:lnTo>
                    <a:pt x="706" y="9"/>
                  </a:lnTo>
                  <a:lnTo>
                    <a:pt x="681" y="5"/>
                  </a:lnTo>
                  <a:lnTo>
                    <a:pt x="656" y="3"/>
                  </a:lnTo>
                  <a:lnTo>
                    <a:pt x="631" y="0"/>
                  </a:lnTo>
                  <a:lnTo>
                    <a:pt x="607" y="0"/>
                  </a:lnTo>
                  <a:lnTo>
                    <a:pt x="582" y="0"/>
                  </a:lnTo>
                  <a:lnTo>
                    <a:pt x="557" y="0"/>
                  </a:lnTo>
                  <a:lnTo>
                    <a:pt x="532" y="2"/>
                  </a:lnTo>
                  <a:lnTo>
                    <a:pt x="506" y="5"/>
                  </a:lnTo>
                  <a:lnTo>
                    <a:pt x="481" y="6"/>
                  </a:lnTo>
                  <a:lnTo>
                    <a:pt x="457" y="10"/>
                  </a:lnTo>
                  <a:lnTo>
                    <a:pt x="432" y="13"/>
                  </a:lnTo>
                  <a:lnTo>
                    <a:pt x="407" y="16"/>
                  </a:lnTo>
                  <a:lnTo>
                    <a:pt x="382" y="21"/>
                  </a:lnTo>
                  <a:lnTo>
                    <a:pt x="359" y="25"/>
                  </a:lnTo>
                  <a:lnTo>
                    <a:pt x="334" y="29"/>
                  </a:lnTo>
                  <a:lnTo>
                    <a:pt x="311" y="35"/>
                  </a:lnTo>
                  <a:lnTo>
                    <a:pt x="286" y="42"/>
                  </a:lnTo>
                  <a:lnTo>
                    <a:pt x="263" y="50"/>
                  </a:lnTo>
                  <a:lnTo>
                    <a:pt x="241" y="60"/>
                  </a:lnTo>
                  <a:lnTo>
                    <a:pt x="218" y="72"/>
                  </a:lnTo>
                  <a:lnTo>
                    <a:pt x="196" y="83"/>
                  </a:lnTo>
                  <a:lnTo>
                    <a:pt x="174" y="95"/>
                  </a:lnTo>
                  <a:lnTo>
                    <a:pt x="153" y="107"/>
                  </a:lnTo>
                  <a:lnTo>
                    <a:pt x="133" y="120"/>
                  </a:lnTo>
                  <a:lnTo>
                    <a:pt x="113" y="133"/>
                  </a:lnTo>
                  <a:lnTo>
                    <a:pt x="94" y="146"/>
                  </a:lnTo>
                  <a:lnTo>
                    <a:pt x="78" y="160"/>
                  </a:lnTo>
                  <a:lnTo>
                    <a:pt x="62" y="177"/>
                  </a:lnTo>
                  <a:lnTo>
                    <a:pt x="47" y="194"/>
                  </a:lnTo>
                  <a:lnTo>
                    <a:pt x="34" y="213"/>
                  </a:lnTo>
                  <a:lnTo>
                    <a:pt x="22" y="235"/>
                  </a:lnTo>
                  <a:lnTo>
                    <a:pt x="6" y="277"/>
                  </a:lnTo>
                  <a:lnTo>
                    <a:pt x="0" y="321"/>
                  </a:lnTo>
                  <a:lnTo>
                    <a:pt x="5" y="365"/>
                  </a:lnTo>
                  <a:lnTo>
                    <a:pt x="21" y="407"/>
                  </a:lnTo>
                  <a:lnTo>
                    <a:pt x="33" y="426"/>
                  </a:lnTo>
                  <a:lnTo>
                    <a:pt x="46" y="440"/>
                  </a:lnTo>
                  <a:lnTo>
                    <a:pt x="62" y="453"/>
                  </a:lnTo>
                  <a:lnTo>
                    <a:pt x="78" y="465"/>
                  </a:lnTo>
                  <a:lnTo>
                    <a:pt x="95" y="475"/>
                  </a:lnTo>
                  <a:lnTo>
                    <a:pt x="113" y="484"/>
                  </a:lnTo>
                  <a:lnTo>
                    <a:pt x="132" y="494"/>
                  </a:lnTo>
                  <a:lnTo>
                    <a:pt x="151" y="503"/>
                  </a:lnTo>
                  <a:lnTo>
                    <a:pt x="161" y="509"/>
                  </a:lnTo>
                  <a:lnTo>
                    <a:pt x="170" y="515"/>
                  </a:lnTo>
                  <a:lnTo>
                    <a:pt x="178" y="522"/>
                  </a:lnTo>
                  <a:lnTo>
                    <a:pt x="187" y="529"/>
                  </a:lnTo>
                  <a:lnTo>
                    <a:pt x="191" y="536"/>
                  </a:lnTo>
                  <a:lnTo>
                    <a:pt x="191" y="544"/>
                  </a:lnTo>
                  <a:lnTo>
                    <a:pt x="187" y="548"/>
                  </a:lnTo>
                  <a:lnTo>
                    <a:pt x="180" y="553"/>
                  </a:lnTo>
                  <a:lnTo>
                    <a:pt x="171" y="557"/>
                  </a:lnTo>
                  <a:lnTo>
                    <a:pt x="162" y="558"/>
                  </a:lnTo>
                  <a:lnTo>
                    <a:pt x="155" y="560"/>
                  </a:lnTo>
                  <a:lnTo>
                    <a:pt x="149" y="561"/>
                  </a:lnTo>
                  <a:lnTo>
                    <a:pt x="137" y="564"/>
                  </a:lnTo>
                  <a:lnTo>
                    <a:pt x="129" y="570"/>
                  </a:lnTo>
                  <a:lnTo>
                    <a:pt x="119" y="576"/>
                  </a:lnTo>
                  <a:lnTo>
                    <a:pt x="111" y="585"/>
                  </a:lnTo>
                  <a:lnTo>
                    <a:pt x="98" y="604"/>
                  </a:lnTo>
                  <a:lnTo>
                    <a:pt x="97" y="625"/>
                  </a:lnTo>
                  <a:lnTo>
                    <a:pt x="104" y="646"/>
                  </a:lnTo>
                  <a:lnTo>
                    <a:pt x="119" y="663"/>
                  </a:lnTo>
                  <a:lnTo>
                    <a:pt x="120" y="663"/>
                  </a:lnTo>
                  <a:lnTo>
                    <a:pt x="120" y="662"/>
                  </a:lnTo>
                  <a:lnTo>
                    <a:pt x="120" y="660"/>
                  </a:lnTo>
                  <a:lnTo>
                    <a:pt x="120" y="660"/>
                  </a:lnTo>
                  <a:lnTo>
                    <a:pt x="110" y="646"/>
                  </a:lnTo>
                  <a:lnTo>
                    <a:pt x="104" y="631"/>
                  </a:lnTo>
                  <a:lnTo>
                    <a:pt x="102" y="617"/>
                  </a:lnTo>
                  <a:lnTo>
                    <a:pt x="105" y="602"/>
                  </a:lnTo>
                  <a:lnTo>
                    <a:pt x="113" y="590"/>
                  </a:lnTo>
                  <a:lnTo>
                    <a:pt x="124" y="580"/>
                  </a:lnTo>
                  <a:lnTo>
                    <a:pt x="137" y="573"/>
                  </a:lnTo>
                  <a:lnTo>
                    <a:pt x="155" y="569"/>
                  </a:lnTo>
                  <a:lnTo>
                    <a:pt x="165" y="567"/>
                  </a:lnTo>
                  <a:lnTo>
                    <a:pt x="175" y="564"/>
                  </a:lnTo>
                  <a:lnTo>
                    <a:pt x="186" y="561"/>
                  </a:lnTo>
                  <a:lnTo>
                    <a:pt x="194" y="557"/>
                  </a:lnTo>
                  <a:lnTo>
                    <a:pt x="204" y="544"/>
                  </a:lnTo>
                  <a:lnTo>
                    <a:pt x="206" y="528"/>
                  </a:lnTo>
                  <a:lnTo>
                    <a:pt x="203" y="510"/>
                  </a:lnTo>
                  <a:lnTo>
                    <a:pt x="196" y="496"/>
                  </a:lnTo>
                  <a:lnTo>
                    <a:pt x="186" y="481"/>
                  </a:lnTo>
                  <a:lnTo>
                    <a:pt x="172" y="468"/>
                  </a:lnTo>
                  <a:lnTo>
                    <a:pt x="156" y="456"/>
                  </a:lnTo>
                  <a:lnTo>
                    <a:pt x="140" y="445"/>
                  </a:lnTo>
                  <a:lnTo>
                    <a:pt x="124" y="434"/>
                  </a:lnTo>
                  <a:lnTo>
                    <a:pt x="108" y="423"/>
                  </a:lnTo>
                  <a:lnTo>
                    <a:pt x="92" y="411"/>
                  </a:lnTo>
                  <a:lnTo>
                    <a:pt x="79" y="399"/>
                  </a:lnTo>
                  <a:lnTo>
                    <a:pt x="66" y="381"/>
                  </a:lnTo>
                  <a:lnTo>
                    <a:pt x="56" y="362"/>
                  </a:lnTo>
                  <a:lnTo>
                    <a:pt x="51" y="340"/>
                  </a:lnTo>
                  <a:lnTo>
                    <a:pt x="50" y="318"/>
                  </a:lnTo>
                  <a:lnTo>
                    <a:pt x="53" y="296"/>
                  </a:lnTo>
                  <a:lnTo>
                    <a:pt x="56" y="274"/>
                  </a:lnTo>
                  <a:lnTo>
                    <a:pt x="62" y="252"/>
                  </a:lnTo>
                  <a:lnTo>
                    <a:pt x="69" y="232"/>
                  </a:lnTo>
                  <a:lnTo>
                    <a:pt x="78" y="214"/>
                  </a:lnTo>
                  <a:lnTo>
                    <a:pt x="88" y="197"/>
                  </a:lnTo>
                  <a:lnTo>
                    <a:pt x="102" y="181"/>
                  </a:lnTo>
                  <a:lnTo>
                    <a:pt x="117" y="166"/>
                  </a:lnTo>
                  <a:lnTo>
                    <a:pt x="133" y="153"/>
                  </a:lnTo>
                  <a:lnTo>
                    <a:pt x="149" y="140"/>
                  </a:lnTo>
                  <a:lnTo>
                    <a:pt x="165" y="127"/>
                  </a:lnTo>
                  <a:lnTo>
                    <a:pt x="181" y="115"/>
                  </a:lnTo>
                  <a:lnTo>
                    <a:pt x="202" y="102"/>
                  </a:lnTo>
                  <a:lnTo>
                    <a:pt x="223" y="91"/>
                  </a:lnTo>
                  <a:lnTo>
                    <a:pt x="247" y="79"/>
                  </a:lnTo>
                  <a:lnTo>
                    <a:pt x="272" y="70"/>
                  </a:lnTo>
                  <a:lnTo>
                    <a:pt x="296" y="61"/>
                  </a:lnTo>
                  <a:lnTo>
                    <a:pt x="321" y="54"/>
                  </a:lnTo>
                  <a:lnTo>
                    <a:pt x="346" y="47"/>
                  </a:lnTo>
                  <a:lnTo>
                    <a:pt x="369" y="40"/>
                  </a:lnTo>
                  <a:lnTo>
                    <a:pt x="391" y="34"/>
                  </a:lnTo>
                  <a:lnTo>
                    <a:pt x="413" y="28"/>
                  </a:lnTo>
                  <a:lnTo>
                    <a:pt x="435" y="23"/>
                  </a:lnTo>
                  <a:lnTo>
                    <a:pt x="457" y="19"/>
                  </a:lnTo>
                  <a:lnTo>
                    <a:pt x="480" y="15"/>
                  </a:lnTo>
                  <a:lnTo>
                    <a:pt x="502" y="12"/>
                  </a:lnTo>
                  <a:lnTo>
                    <a:pt x="525" y="9"/>
                  </a:lnTo>
                  <a:lnTo>
                    <a:pt x="547" y="7"/>
                  </a:lnTo>
                  <a:lnTo>
                    <a:pt x="570" y="6"/>
                  </a:lnTo>
                  <a:lnTo>
                    <a:pt x="592" y="6"/>
                  </a:lnTo>
                  <a:lnTo>
                    <a:pt x="615" y="6"/>
                  </a:lnTo>
                  <a:lnTo>
                    <a:pt x="639" y="6"/>
                  </a:lnTo>
                  <a:lnTo>
                    <a:pt x="662" y="7"/>
                  </a:lnTo>
                  <a:lnTo>
                    <a:pt x="684" y="9"/>
                  </a:lnTo>
                  <a:lnTo>
                    <a:pt x="707" y="10"/>
                  </a:lnTo>
                  <a:lnTo>
                    <a:pt x="731" y="13"/>
                  </a:lnTo>
                  <a:lnTo>
                    <a:pt x="731" y="13"/>
                  </a:lnTo>
                  <a:lnTo>
                    <a:pt x="731" y="13"/>
                  </a:lnTo>
                  <a:lnTo>
                    <a:pt x="731" y="13"/>
                  </a:lnTo>
                  <a:lnTo>
                    <a:pt x="731" y="13"/>
                  </a:lnTo>
                  <a:lnTo>
                    <a:pt x="7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108450" y="3546475"/>
              <a:ext cx="906463" cy="1592262"/>
            </a:xfrm>
            <a:custGeom>
              <a:avLst/>
              <a:gdLst>
                <a:gd name="T0" fmla="*/ 539 w 571"/>
                <a:gd name="T1" fmla="*/ 21 h 1003"/>
                <a:gd name="T2" fmla="*/ 479 w 571"/>
                <a:gd name="T3" fmla="*/ 61 h 1003"/>
                <a:gd name="T4" fmla="*/ 420 w 571"/>
                <a:gd name="T5" fmla="*/ 105 h 1003"/>
                <a:gd name="T6" fmla="*/ 366 w 571"/>
                <a:gd name="T7" fmla="*/ 153 h 1003"/>
                <a:gd name="T8" fmla="*/ 316 w 571"/>
                <a:gd name="T9" fmla="*/ 206 h 1003"/>
                <a:gd name="T10" fmla="*/ 271 w 571"/>
                <a:gd name="T11" fmla="*/ 260 h 1003"/>
                <a:gd name="T12" fmla="*/ 229 w 571"/>
                <a:gd name="T13" fmla="*/ 316 h 1003"/>
                <a:gd name="T14" fmla="*/ 189 w 571"/>
                <a:gd name="T15" fmla="*/ 375 h 1003"/>
                <a:gd name="T16" fmla="*/ 131 w 571"/>
                <a:gd name="T17" fmla="*/ 472 h 1003"/>
                <a:gd name="T18" fmla="*/ 69 w 571"/>
                <a:gd name="T19" fmla="*/ 615 h 1003"/>
                <a:gd name="T20" fmla="*/ 26 w 571"/>
                <a:gd name="T21" fmla="*/ 767 h 1003"/>
                <a:gd name="T22" fmla="*/ 4 w 571"/>
                <a:gd name="T23" fmla="*/ 923 h 1003"/>
                <a:gd name="T24" fmla="*/ 1 w 571"/>
                <a:gd name="T25" fmla="*/ 1003 h 1003"/>
                <a:gd name="T26" fmla="*/ 6 w 571"/>
                <a:gd name="T27" fmla="*/ 1001 h 1003"/>
                <a:gd name="T28" fmla="*/ 12 w 571"/>
                <a:gd name="T29" fmla="*/ 961 h 1003"/>
                <a:gd name="T30" fmla="*/ 20 w 571"/>
                <a:gd name="T31" fmla="*/ 886 h 1003"/>
                <a:gd name="T32" fmla="*/ 31 w 571"/>
                <a:gd name="T33" fmla="*/ 813 h 1003"/>
                <a:gd name="T34" fmla="*/ 45 w 571"/>
                <a:gd name="T35" fmla="*/ 739 h 1003"/>
                <a:gd name="T36" fmla="*/ 64 w 571"/>
                <a:gd name="T37" fmla="*/ 665 h 1003"/>
                <a:gd name="T38" fmla="*/ 87 w 571"/>
                <a:gd name="T39" fmla="*/ 590 h 1003"/>
                <a:gd name="T40" fmla="*/ 117 w 571"/>
                <a:gd name="T41" fmla="*/ 519 h 1003"/>
                <a:gd name="T42" fmla="*/ 152 w 571"/>
                <a:gd name="T43" fmla="*/ 449 h 1003"/>
                <a:gd name="T44" fmla="*/ 189 w 571"/>
                <a:gd name="T45" fmla="*/ 386 h 1003"/>
                <a:gd name="T46" fmla="*/ 227 w 571"/>
                <a:gd name="T47" fmla="*/ 327 h 1003"/>
                <a:gd name="T48" fmla="*/ 268 w 571"/>
                <a:gd name="T49" fmla="*/ 271 h 1003"/>
                <a:gd name="T50" fmla="*/ 312 w 571"/>
                <a:gd name="T51" fmla="*/ 216 h 1003"/>
                <a:gd name="T52" fmla="*/ 347 w 571"/>
                <a:gd name="T53" fmla="*/ 175 h 1003"/>
                <a:gd name="T54" fmla="*/ 373 w 571"/>
                <a:gd name="T55" fmla="*/ 149 h 1003"/>
                <a:gd name="T56" fmla="*/ 401 w 571"/>
                <a:gd name="T57" fmla="*/ 123 h 1003"/>
                <a:gd name="T58" fmla="*/ 431 w 571"/>
                <a:gd name="T59" fmla="*/ 99 h 1003"/>
                <a:gd name="T60" fmla="*/ 461 w 571"/>
                <a:gd name="T61" fmla="*/ 76 h 1003"/>
                <a:gd name="T62" fmla="*/ 491 w 571"/>
                <a:gd name="T63" fmla="*/ 54 h 1003"/>
                <a:gd name="T64" fmla="*/ 523 w 571"/>
                <a:gd name="T65" fmla="*/ 32 h 1003"/>
                <a:gd name="T66" fmla="*/ 554 w 571"/>
                <a:gd name="T67" fmla="*/ 10 h 1003"/>
                <a:gd name="T68" fmla="*/ 571 w 571"/>
                <a:gd name="T69" fmla="*/ 0 h 1003"/>
                <a:gd name="T70" fmla="*/ 571 w 571"/>
                <a:gd name="T71" fmla="*/ 0 h 1003"/>
                <a:gd name="T72" fmla="*/ 570 w 571"/>
                <a:gd name="T73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1" h="1003">
                  <a:moveTo>
                    <a:pt x="570" y="0"/>
                  </a:moveTo>
                  <a:lnTo>
                    <a:pt x="539" y="21"/>
                  </a:lnTo>
                  <a:lnTo>
                    <a:pt x="509" y="41"/>
                  </a:lnTo>
                  <a:lnTo>
                    <a:pt x="479" y="61"/>
                  </a:lnTo>
                  <a:lnTo>
                    <a:pt x="449" y="83"/>
                  </a:lnTo>
                  <a:lnTo>
                    <a:pt x="420" y="105"/>
                  </a:lnTo>
                  <a:lnTo>
                    <a:pt x="392" y="128"/>
                  </a:lnTo>
                  <a:lnTo>
                    <a:pt x="366" y="153"/>
                  </a:lnTo>
                  <a:lnTo>
                    <a:pt x="340" y="179"/>
                  </a:lnTo>
                  <a:lnTo>
                    <a:pt x="316" y="206"/>
                  </a:lnTo>
                  <a:lnTo>
                    <a:pt x="293" y="232"/>
                  </a:lnTo>
                  <a:lnTo>
                    <a:pt x="271" y="260"/>
                  </a:lnTo>
                  <a:lnTo>
                    <a:pt x="249" y="287"/>
                  </a:lnTo>
                  <a:lnTo>
                    <a:pt x="229" y="316"/>
                  </a:lnTo>
                  <a:lnTo>
                    <a:pt x="208" y="346"/>
                  </a:lnTo>
                  <a:lnTo>
                    <a:pt x="189" y="375"/>
                  </a:lnTo>
                  <a:lnTo>
                    <a:pt x="171" y="404"/>
                  </a:lnTo>
                  <a:lnTo>
                    <a:pt x="131" y="472"/>
                  </a:lnTo>
                  <a:lnTo>
                    <a:pt x="98" y="542"/>
                  </a:lnTo>
                  <a:lnTo>
                    <a:pt x="69" y="615"/>
                  </a:lnTo>
                  <a:lnTo>
                    <a:pt x="45" y="691"/>
                  </a:lnTo>
                  <a:lnTo>
                    <a:pt x="26" y="767"/>
                  </a:lnTo>
                  <a:lnTo>
                    <a:pt x="13" y="844"/>
                  </a:lnTo>
                  <a:lnTo>
                    <a:pt x="4" y="923"/>
                  </a:lnTo>
                  <a:lnTo>
                    <a:pt x="0" y="1001"/>
                  </a:lnTo>
                  <a:lnTo>
                    <a:pt x="1" y="1003"/>
                  </a:lnTo>
                  <a:lnTo>
                    <a:pt x="4" y="1003"/>
                  </a:lnTo>
                  <a:lnTo>
                    <a:pt x="6" y="1001"/>
                  </a:lnTo>
                  <a:lnTo>
                    <a:pt x="7" y="998"/>
                  </a:lnTo>
                  <a:lnTo>
                    <a:pt x="12" y="961"/>
                  </a:lnTo>
                  <a:lnTo>
                    <a:pt x="16" y="924"/>
                  </a:lnTo>
                  <a:lnTo>
                    <a:pt x="20" y="886"/>
                  </a:lnTo>
                  <a:lnTo>
                    <a:pt x="25" y="850"/>
                  </a:lnTo>
                  <a:lnTo>
                    <a:pt x="31" y="813"/>
                  </a:lnTo>
                  <a:lnTo>
                    <a:pt x="38" y="775"/>
                  </a:lnTo>
                  <a:lnTo>
                    <a:pt x="45" y="739"/>
                  </a:lnTo>
                  <a:lnTo>
                    <a:pt x="54" y="703"/>
                  </a:lnTo>
                  <a:lnTo>
                    <a:pt x="64" y="665"/>
                  </a:lnTo>
                  <a:lnTo>
                    <a:pt x="74" y="627"/>
                  </a:lnTo>
                  <a:lnTo>
                    <a:pt x="87" y="590"/>
                  </a:lnTo>
                  <a:lnTo>
                    <a:pt x="102" y="554"/>
                  </a:lnTo>
                  <a:lnTo>
                    <a:pt x="117" y="519"/>
                  </a:lnTo>
                  <a:lnTo>
                    <a:pt x="134" y="484"/>
                  </a:lnTo>
                  <a:lnTo>
                    <a:pt x="152" y="449"/>
                  </a:lnTo>
                  <a:lnTo>
                    <a:pt x="171" y="416"/>
                  </a:lnTo>
                  <a:lnTo>
                    <a:pt x="189" y="386"/>
                  </a:lnTo>
                  <a:lnTo>
                    <a:pt x="208" y="356"/>
                  </a:lnTo>
                  <a:lnTo>
                    <a:pt x="227" y="327"/>
                  </a:lnTo>
                  <a:lnTo>
                    <a:pt x="248" y="299"/>
                  </a:lnTo>
                  <a:lnTo>
                    <a:pt x="268" y="271"/>
                  </a:lnTo>
                  <a:lnTo>
                    <a:pt x="290" y="244"/>
                  </a:lnTo>
                  <a:lnTo>
                    <a:pt x="312" y="216"/>
                  </a:lnTo>
                  <a:lnTo>
                    <a:pt x="334" y="190"/>
                  </a:lnTo>
                  <a:lnTo>
                    <a:pt x="347" y="175"/>
                  </a:lnTo>
                  <a:lnTo>
                    <a:pt x="360" y="162"/>
                  </a:lnTo>
                  <a:lnTo>
                    <a:pt x="373" y="149"/>
                  </a:lnTo>
                  <a:lnTo>
                    <a:pt x="388" y="136"/>
                  </a:lnTo>
                  <a:lnTo>
                    <a:pt x="401" y="123"/>
                  </a:lnTo>
                  <a:lnTo>
                    <a:pt x="415" y="111"/>
                  </a:lnTo>
                  <a:lnTo>
                    <a:pt x="431" y="99"/>
                  </a:lnTo>
                  <a:lnTo>
                    <a:pt x="446" y="88"/>
                  </a:lnTo>
                  <a:lnTo>
                    <a:pt x="461" y="76"/>
                  </a:lnTo>
                  <a:lnTo>
                    <a:pt x="477" y="64"/>
                  </a:lnTo>
                  <a:lnTo>
                    <a:pt x="491" y="54"/>
                  </a:lnTo>
                  <a:lnTo>
                    <a:pt x="507" y="42"/>
                  </a:lnTo>
                  <a:lnTo>
                    <a:pt x="523" y="32"/>
                  </a:lnTo>
                  <a:lnTo>
                    <a:pt x="539" y="22"/>
                  </a:lnTo>
                  <a:lnTo>
                    <a:pt x="554" y="10"/>
                  </a:lnTo>
                  <a:lnTo>
                    <a:pt x="570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0" y="0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4691063" y="3651250"/>
              <a:ext cx="347663" cy="577850"/>
            </a:xfrm>
            <a:custGeom>
              <a:avLst/>
              <a:gdLst>
                <a:gd name="T0" fmla="*/ 217 w 219"/>
                <a:gd name="T1" fmla="*/ 0 h 364"/>
                <a:gd name="T2" fmla="*/ 198 w 219"/>
                <a:gd name="T3" fmla="*/ 20 h 364"/>
                <a:gd name="T4" fmla="*/ 181 w 219"/>
                <a:gd name="T5" fmla="*/ 41 h 364"/>
                <a:gd name="T6" fmla="*/ 163 w 219"/>
                <a:gd name="T7" fmla="*/ 62 h 364"/>
                <a:gd name="T8" fmla="*/ 146 w 219"/>
                <a:gd name="T9" fmla="*/ 84 h 364"/>
                <a:gd name="T10" fmla="*/ 130 w 219"/>
                <a:gd name="T11" fmla="*/ 108 h 364"/>
                <a:gd name="T12" fmla="*/ 114 w 219"/>
                <a:gd name="T13" fmla="*/ 129 h 364"/>
                <a:gd name="T14" fmla="*/ 98 w 219"/>
                <a:gd name="T15" fmla="*/ 153 h 364"/>
                <a:gd name="T16" fmla="*/ 83 w 219"/>
                <a:gd name="T17" fmla="*/ 176 h 364"/>
                <a:gd name="T18" fmla="*/ 69 w 219"/>
                <a:gd name="T19" fmla="*/ 198 h 364"/>
                <a:gd name="T20" fmla="*/ 56 w 219"/>
                <a:gd name="T21" fmla="*/ 220 h 364"/>
                <a:gd name="T22" fmla="*/ 43 w 219"/>
                <a:gd name="T23" fmla="*/ 242 h 364"/>
                <a:gd name="T24" fmla="*/ 31 w 219"/>
                <a:gd name="T25" fmla="*/ 264 h 364"/>
                <a:gd name="T26" fmla="*/ 21 w 219"/>
                <a:gd name="T27" fmla="*/ 287 h 364"/>
                <a:gd name="T28" fmla="*/ 12 w 219"/>
                <a:gd name="T29" fmla="*/ 310 h 364"/>
                <a:gd name="T30" fmla="*/ 6 w 219"/>
                <a:gd name="T31" fmla="*/ 335 h 364"/>
                <a:gd name="T32" fmla="*/ 0 w 219"/>
                <a:gd name="T33" fmla="*/ 361 h 364"/>
                <a:gd name="T34" fmla="*/ 2 w 219"/>
                <a:gd name="T35" fmla="*/ 364 h 364"/>
                <a:gd name="T36" fmla="*/ 5 w 219"/>
                <a:gd name="T37" fmla="*/ 364 h 364"/>
                <a:gd name="T38" fmla="*/ 8 w 219"/>
                <a:gd name="T39" fmla="*/ 361 h 364"/>
                <a:gd name="T40" fmla="*/ 9 w 219"/>
                <a:gd name="T41" fmla="*/ 358 h 364"/>
                <a:gd name="T42" fmla="*/ 16 w 219"/>
                <a:gd name="T43" fmla="*/ 335 h 364"/>
                <a:gd name="T44" fmla="*/ 24 w 219"/>
                <a:gd name="T45" fmla="*/ 312 h 364"/>
                <a:gd name="T46" fmla="*/ 32 w 219"/>
                <a:gd name="T47" fmla="*/ 288 h 364"/>
                <a:gd name="T48" fmla="*/ 43 w 219"/>
                <a:gd name="T49" fmla="*/ 266 h 364"/>
                <a:gd name="T50" fmla="*/ 53 w 219"/>
                <a:gd name="T51" fmla="*/ 245 h 364"/>
                <a:gd name="T52" fmla="*/ 64 w 219"/>
                <a:gd name="T53" fmla="*/ 223 h 364"/>
                <a:gd name="T54" fmla="*/ 76 w 219"/>
                <a:gd name="T55" fmla="*/ 201 h 364"/>
                <a:gd name="T56" fmla="*/ 89 w 219"/>
                <a:gd name="T57" fmla="*/ 180 h 364"/>
                <a:gd name="T58" fmla="*/ 104 w 219"/>
                <a:gd name="T59" fmla="*/ 157 h 364"/>
                <a:gd name="T60" fmla="*/ 118 w 219"/>
                <a:gd name="T61" fmla="*/ 134 h 364"/>
                <a:gd name="T62" fmla="*/ 133 w 219"/>
                <a:gd name="T63" fmla="*/ 111 h 364"/>
                <a:gd name="T64" fmla="*/ 149 w 219"/>
                <a:gd name="T65" fmla="*/ 87 h 364"/>
                <a:gd name="T66" fmla="*/ 165 w 219"/>
                <a:gd name="T67" fmla="*/ 65 h 364"/>
                <a:gd name="T68" fmla="*/ 182 w 219"/>
                <a:gd name="T69" fmla="*/ 43 h 364"/>
                <a:gd name="T70" fmla="*/ 200 w 219"/>
                <a:gd name="T71" fmla="*/ 22 h 364"/>
                <a:gd name="T72" fmla="*/ 219 w 219"/>
                <a:gd name="T73" fmla="*/ 1 h 364"/>
                <a:gd name="T74" fmla="*/ 219 w 219"/>
                <a:gd name="T75" fmla="*/ 1 h 364"/>
                <a:gd name="T76" fmla="*/ 219 w 219"/>
                <a:gd name="T77" fmla="*/ 0 h 364"/>
                <a:gd name="T78" fmla="*/ 219 w 219"/>
                <a:gd name="T79" fmla="*/ 0 h 364"/>
                <a:gd name="T80" fmla="*/ 217 w 219"/>
                <a:gd name="T81" fmla="*/ 0 h 364"/>
                <a:gd name="T82" fmla="*/ 217 w 219"/>
                <a:gd name="T8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9" h="364">
                  <a:moveTo>
                    <a:pt x="217" y="0"/>
                  </a:moveTo>
                  <a:lnTo>
                    <a:pt x="198" y="20"/>
                  </a:lnTo>
                  <a:lnTo>
                    <a:pt x="181" y="41"/>
                  </a:lnTo>
                  <a:lnTo>
                    <a:pt x="163" y="62"/>
                  </a:lnTo>
                  <a:lnTo>
                    <a:pt x="146" y="84"/>
                  </a:lnTo>
                  <a:lnTo>
                    <a:pt x="130" y="108"/>
                  </a:lnTo>
                  <a:lnTo>
                    <a:pt x="114" y="129"/>
                  </a:lnTo>
                  <a:lnTo>
                    <a:pt x="98" y="153"/>
                  </a:lnTo>
                  <a:lnTo>
                    <a:pt x="83" y="176"/>
                  </a:lnTo>
                  <a:lnTo>
                    <a:pt x="69" y="198"/>
                  </a:lnTo>
                  <a:lnTo>
                    <a:pt x="56" y="220"/>
                  </a:lnTo>
                  <a:lnTo>
                    <a:pt x="43" y="242"/>
                  </a:lnTo>
                  <a:lnTo>
                    <a:pt x="31" y="264"/>
                  </a:lnTo>
                  <a:lnTo>
                    <a:pt x="21" y="287"/>
                  </a:lnTo>
                  <a:lnTo>
                    <a:pt x="12" y="310"/>
                  </a:lnTo>
                  <a:lnTo>
                    <a:pt x="6" y="335"/>
                  </a:lnTo>
                  <a:lnTo>
                    <a:pt x="0" y="361"/>
                  </a:lnTo>
                  <a:lnTo>
                    <a:pt x="2" y="364"/>
                  </a:lnTo>
                  <a:lnTo>
                    <a:pt x="5" y="364"/>
                  </a:lnTo>
                  <a:lnTo>
                    <a:pt x="8" y="361"/>
                  </a:lnTo>
                  <a:lnTo>
                    <a:pt x="9" y="358"/>
                  </a:lnTo>
                  <a:lnTo>
                    <a:pt x="16" y="335"/>
                  </a:lnTo>
                  <a:lnTo>
                    <a:pt x="24" y="312"/>
                  </a:lnTo>
                  <a:lnTo>
                    <a:pt x="32" y="288"/>
                  </a:lnTo>
                  <a:lnTo>
                    <a:pt x="43" y="266"/>
                  </a:lnTo>
                  <a:lnTo>
                    <a:pt x="53" y="245"/>
                  </a:lnTo>
                  <a:lnTo>
                    <a:pt x="64" y="223"/>
                  </a:lnTo>
                  <a:lnTo>
                    <a:pt x="76" y="201"/>
                  </a:lnTo>
                  <a:lnTo>
                    <a:pt x="89" y="180"/>
                  </a:lnTo>
                  <a:lnTo>
                    <a:pt x="104" y="157"/>
                  </a:lnTo>
                  <a:lnTo>
                    <a:pt x="118" y="134"/>
                  </a:lnTo>
                  <a:lnTo>
                    <a:pt x="133" y="111"/>
                  </a:lnTo>
                  <a:lnTo>
                    <a:pt x="149" y="87"/>
                  </a:lnTo>
                  <a:lnTo>
                    <a:pt x="165" y="65"/>
                  </a:lnTo>
                  <a:lnTo>
                    <a:pt x="182" y="43"/>
                  </a:lnTo>
                  <a:lnTo>
                    <a:pt x="200" y="22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4346575" y="4197350"/>
              <a:ext cx="384175" cy="119062"/>
            </a:xfrm>
            <a:custGeom>
              <a:avLst/>
              <a:gdLst>
                <a:gd name="T0" fmla="*/ 2 w 242"/>
                <a:gd name="T1" fmla="*/ 75 h 75"/>
                <a:gd name="T2" fmla="*/ 15 w 242"/>
                <a:gd name="T3" fmla="*/ 65 h 75"/>
                <a:gd name="T4" fmla="*/ 28 w 242"/>
                <a:gd name="T5" fmla="*/ 55 h 75"/>
                <a:gd name="T6" fmla="*/ 41 w 242"/>
                <a:gd name="T7" fmla="*/ 48 h 75"/>
                <a:gd name="T8" fmla="*/ 56 w 242"/>
                <a:gd name="T9" fmla="*/ 40 h 75"/>
                <a:gd name="T10" fmla="*/ 70 w 242"/>
                <a:gd name="T11" fmla="*/ 35 h 75"/>
                <a:gd name="T12" fmla="*/ 86 w 242"/>
                <a:gd name="T13" fmla="*/ 30 h 75"/>
                <a:gd name="T14" fmla="*/ 101 w 242"/>
                <a:gd name="T15" fmla="*/ 26 h 75"/>
                <a:gd name="T16" fmla="*/ 117 w 242"/>
                <a:gd name="T17" fmla="*/ 23 h 75"/>
                <a:gd name="T18" fmla="*/ 131 w 242"/>
                <a:gd name="T19" fmla="*/ 22 h 75"/>
                <a:gd name="T20" fmla="*/ 146 w 242"/>
                <a:gd name="T21" fmla="*/ 20 h 75"/>
                <a:gd name="T22" fmla="*/ 162 w 242"/>
                <a:gd name="T23" fmla="*/ 19 h 75"/>
                <a:gd name="T24" fmla="*/ 176 w 242"/>
                <a:gd name="T25" fmla="*/ 19 h 75"/>
                <a:gd name="T26" fmla="*/ 191 w 242"/>
                <a:gd name="T27" fmla="*/ 19 h 75"/>
                <a:gd name="T28" fmla="*/ 206 w 242"/>
                <a:gd name="T29" fmla="*/ 19 h 75"/>
                <a:gd name="T30" fmla="*/ 220 w 242"/>
                <a:gd name="T31" fmla="*/ 17 h 75"/>
                <a:gd name="T32" fmla="*/ 235 w 242"/>
                <a:gd name="T33" fmla="*/ 16 h 75"/>
                <a:gd name="T34" fmla="*/ 238 w 242"/>
                <a:gd name="T35" fmla="*/ 13 h 75"/>
                <a:gd name="T36" fmla="*/ 242 w 242"/>
                <a:gd name="T37" fmla="*/ 8 h 75"/>
                <a:gd name="T38" fmla="*/ 242 w 242"/>
                <a:gd name="T39" fmla="*/ 4 h 75"/>
                <a:gd name="T40" fmla="*/ 239 w 242"/>
                <a:gd name="T41" fmla="*/ 1 h 75"/>
                <a:gd name="T42" fmla="*/ 223 w 242"/>
                <a:gd name="T43" fmla="*/ 0 h 75"/>
                <a:gd name="T44" fmla="*/ 207 w 242"/>
                <a:gd name="T45" fmla="*/ 0 h 75"/>
                <a:gd name="T46" fmla="*/ 191 w 242"/>
                <a:gd name="T47" fmla="*/ 0 h 75"/>
                <a:gd name="T48" fmla="*/ 174 w 242"/>
                <a:gd name="T49" fmla="*/ 3 h 75"/>
                <a:gd name="T50" fmla="*/ 158 w 242"/>
                <a:gd name="T51" fmla="*/ 6 h 75"/>
                <a:gd name="T52" fmla="*/ 140 w 242"/>
                <a:gd name="T53" fmla="*/ 10 h 75"/>
                <a:gd name="T54" fmla="*/ 124 w 242"/>
                <a:gd name="T55" fmla="*/ 13 h 75"/>
                <a:gd name="T56" fmla="*/ 109 w 242"/>
                <a:gd name="T57" fmla="*/ 17 h 75"/>
                <a:gd name="T58" fmla="*/ 95 w 242"/>
                <a:gd name="T59" fmla="*/ 22 h 75"/>
                <a:gd name="T60" fmla="*/ 79 w 242"/>
                <a:gd name="T61" fmla="*/ 26 h 75"/>
                <a:gd name="T62" fmla="*/ 66 w 242"/>
                <a:gd name="T63" fmla="*/ 32 h 75"/>
                <a:gd name="T64" fmla="*/ 51 w 242"/>
                <a:gd name="T65" fmla="*/ 39 h 75"/>
                <a:gd name="T66" fmla="*/ 38 w 242"/>
                <a:gd name="T67" fmla="*/ 46 h 75"/>
                <a:gd name="T68" fmla="*/ 25 w 242"/>
                <a:gd name="T69" fmla="*/ 54 h 75"/>
                <a:gd name="T70" fmla="*/ 12 w 242"/>
                <a:gd name="T71" fmla="*/ 64 h 75"/>
                <a:gd name="T72" fmla="*/ 0 w 242"/>
                <a:gd name="T73" fmla="*/ 74 h 75"/>
                <a:gd name="T74" fmla="*/ 0 w 242"/>
                <a:gd name="T75" fmla="*/ 74 h 75"/>
                <a:gd name="T76" fmla="*/ 0 w 242"/>
                <a:gd name="T77" fmla="*/ 74 h 75"/>
                <a:gd name="T78" fmla="*/ 0 w 242"/>
                <a:gd name="T79" fmla="*/ 75 h 75"/>
                <a:gd name="T80" fmla="*/ 2 w 242"/>
                <a:gd name="T81" fmla="*/ 75 h 75"/>
                <a:gd name="T82" fmla="*/ 2 w 242"/>
                <a:gd name="T8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75">
                  <a:moveTo>
                    <a:pt x="2" y="75"/>
                  </a:moveTo>
                  <a:lnTo>
                    <a:pt x="15" y="65"/>
                  </a:lnTo>
                  <a:lnTo>
                    <a:pt x="28" y="55"/>
                  </a:lnTo>
                  <a:lnTo>
                    <a:pt x="41" y="48"/>
                  </a:lnTo>
                  <a:lnTo>
                    <a:pt x="56" y="40"/>
                  </a:lnTo>
                  <a:lnTo>
                    <a:pt x="70" y="35"/>
                  </a:lnTo>
                  <a:lnTo>
                    <a:pt x="86" y="30"/>
                  </a:lnTo>
                  <a:lnTo>
                    <a:pt x="101" y="26"/>
                  </a:lnTo>
                  <a:lnTo>
                    <a:pt x="117" y="23"/>
                  </a:lnTo>
                  <a:lnTo>
                    <a:pt x="131" y="22"/>
                  </a:lnTo>
                  <a:lnTo>
                    <a:pt x="146" y="20"/>
                  </a:lnTo>
                  <a:lnTo>
                    <a:pt x="162" y="19"/>
                  </a:lnTo>
                  <a:lnTo>
                    <a:pt x="176" y="19"/>
                  </a:lnTo>
                  <a:lnTo>
                    <a:pt x="191" y="19"/>
                  </a:lnTo>
                  <a:lnTo>
                    <a:pt x="206" y="19"/>
                  </a:lnTo>
                  <a:lnTo>
                    <a:pt x="220" y="17"/>
                  </a:lnTo>
                  <a:lnTo>
                    <a:pt x="235" y="16"/>
                  </a:lnTo>
                  <a:lnTo>
                    <a:pt x="238" y="13"/>
                  </a:lnTo>
                  <a:lnTo>
                    <a:pt x="242" y="8"/>
                  </a:lnTo>
                  <a:lnTo>
                    <a:pt x="242" y="4"/>
                  </a:lnTo>
                  <a:lnTo>
                    <a:pt x="239" y="1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91" y="0"/>
                  </a:lnTo>
                  <a:lnTo>
                    <a:pt x="174" y="3"/>
                  </a:lnTo>
                  <a:lnTo>
                    <a:pt x="158" y="6"/>
                  </a:lnTo>
                  <a:lnTo>
                    <a:pt x="140" y="10"/>
                  </a:lnTo>
                  <a:lnTo>
                    <a:pt x="124" y="13"/>
                  </a:lnTo>
                  <a:lnTo>
                    <a:pt x="109" y="17"/>
                  </a:lnTo>
                  <a:lnTo>
                    <a:pt x="95" y="22"/>
                  </a:lnTo>
                  <a:lnTo>
                    <a:pt x="79" y="26"/>
                  </a:lnTo>
                  <a:lnTo>
                    <a:pt x="66" y="32"/>
                  </a:lnTo>
                  <a:lnTo>
                    <a:pt x="51" y="39"/>
                  </a:lnTo>
                  <a:lnTo>
                    <a:pt x="38" y="46"/>
                  </a:lnTo>
                  <a:lnTo>
                    <a:pt x="25" y="54"/>
                  </a:lnTo>
                  <a:lnTo>
                    <a:pt x="1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324350" y="4268788"/>
              <a:ext cx="230188" cy="265112"/>
            </a:xfrm>
            <a:custGeom>
              <a:avLst/>
              <a:gdLst>
                <a:gd name="T0" fmla="*/ 0 w 145"/>
                <a:gd name="T1" fmla="*/ 0 h 167"/>
                <a:gd name="T2" fmla="*/ 14 w 145"/>
                <a:gd name="T3" fmla="*/ 22 h 167"/>
                <a:gd name="T4" fmla="*/ 32 w 145"/>
                <a:gd name="T5" fmla="*/ 44 h 167"/>
                <a:gd name="T6" fmla="*/ 49 w 145"/>
                <a:gd name="T7" fmla="*/ 64 h 167"/>
                <a:gd name="T8" fmla="*/ 68 w 145"/>
                <a:gd name="T9" fmla="*/ 83 h 167"/>
                <a:gd name="T10" fmla="*/ 86 w 145"/>
                <a:gd name="T11" fmla="*/ 102 h 167"/>
                <a:gd name="T12" fmla="*/ 104 w 145"/>
                <a:gd name="T13" fmla="*/ 122 h 167"/>
                <a:gd name="T14" fmla="*/ 121 w 145"/>
                <a:gd name="T15" fmla="*/ 144 h 167"/>
                <a:gd name="T16" fmla="*/ 135 w 145"/>
                <a:gd name="T17" fmla="*/ 166 h 167"/>
                <a:gd name="T18" fmla="*/ 138 w 145"/>
                <a:gd name="T19" fmla="*/ 167 h 167"/>
                <a:gd name="T20" fmla="*/ 142 w 145"/>
                <a:gd name="T21" fmla="*/ 166 h 167"/>
                <a:gd name="T22" fmla="*/ 145 w 145"/>
                <a:gd name="T23" fmla="*/ 162 h 167"/>
                <a:gd name="T24" fmla="*/ 145 w 145"/>
                <a:gd name="T25" fmla="*/ 159 h 167"/>
                <a:gd name="T26" fmla="*/ 134 w 145"/>
                <a:gd name="T27" fmla="*/ 134 h 167"/>
                <a:gd name="T28" fmla="*/ 118 w 145"/>
                <a:gd name="T29" fmla="*/ 114 h 167"/>
                <a:gd name="T30" fmla="*/ 99 w 145"/>
                <a:gd name="T31" fmla="*/ 93 h 167"/>
                <a:gd name="T32" fmla="*/ 78 w 145"/>
                <a:gd name="T33" fmla="*/ 76 h 167"/>
                <a:gd name="T34" fmla="*/ 58 w 145"/>
                <a:gd name="T35" fmla="*/ 58 h 167"/>
                <a:gd name="T36" fmla="*/ 37 w 145"/>
                <a:gd name="T37" fmla="*/ 39 h 167"/>
                <a:gd name="T38" fmla="*/ 19 w 145"/>
                <a:gd name="T39" fmla="*/ 20 h 167"/>
                <a:gd name="T40" fmla="*/ 1 w 145"/>
                <a:gd name="T41" fmla="*/ 0 h 167"/>
                <a:gd name="T42" fmla="*/ 1 w 145"/>
                <a:gd name="T43" fmla="*/ 0 h 167"/>
                <a:gd name="T44" fmla="*/ 1 w 145"/>
                <a:gd name="T45" fmla="*/ 0 h 167"/>
                <a:gd name="T46" fmla="*/ 0 w 145"/>
                <a:gd name="T47" fmla="*/ 0 h 167"/>
                <a:gd name="T48" fmla="*/ 0 w 145"/>
                <a:gd name="T49" fmla="*/ 0 h 167"/>
                <a:gd name="T50" fmla="*/ 0 w 145"/>
                <a:gd name="T5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14" y="22"/>
                  </a:lnTo>
                  <a:lnTo>
                    <a:pt x="32" y="44"/>
                  </a:lnTo>
                  <a:lnTo>
                    <a:pt x="49" y="64"/>
                  </a:lnTo>
                  <a:lnTo>
                    <a:pt x="68" y="83"/>
                  </a:lnTo>
                  <a:lnTo>
                    <a:pt x="86" y="102"/>
                  </a:lnTo>
                  <a:lnTo>
                    <a:pt x="104" y="122"/>
                  </a:lnTo>
                  <a:lnTo>
                    <a:pt x="121" y="144"/>
                  </a:lnTo>
                  <a:lnTo>
                    <a:pt x="135" y="166"/>
                  </a:lnTo>
                  <a:lnTo>
                    <a:pt x="138" y="167"/>
                  </a:lnTo>
                  <a:lnTo>
                    <a:pt x="142" y="166"/>
                  </a:lnTo>
                  <a:lnTo>
                    <a:pt x="145" y="162"/>
                  </a:lnTo>
                  <a:lnTo>
                    <a:pt x="145" y="159"/>
                  </a:lnTo>
                  <a:lnTo>
                    <a:pt x="134" y="134"/>
                  </a:lnTo>
                  <a:lnTo>
                    <a:pt x="118" y="114"/>
                  </a:lnTo>
                  <a:lnTo>
                    <a:pt x="99" y="93"/>
                  </a:lnTo>
                  <a:lnTo>
                    <a:pt x="78" y="76"/>
                  </a:lnTo>
                  <a:lnTo>
                    <a:pt x="58" y="58"/>
                  </a:lnTo>
                  <a:lnTo>
                    <a:pt x="37" y="39"/>
                  </a:lnTo>
                  <a:lnTo>
                    <a:pt x="19" y="2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4195763" y="4522788"/>
              <a:ext cx="349250" cy="552450"/>
            </a:xfrm>
            <a:custGeom>
              <a:avLst/>
              <a:gdLst>
                <a:gd name="T0" fmla="*/ 0 w 220"/>
                <a:gd name="T1" fmla="*/ 348 h 348"/>
                <a:gd name="T2" fmla="*/ 5 w 220"/>
                <a:gd name="T3" fmla="*/ 334 h 348"/>
                <a:gd name="T4" fmla="*/ 9 w 220"/>
                <a:gd name="T5" fmla="*/ 321 h 348"/>
                <a:gd name="T6" fmla="*/ 15 w 220"/>
                <a:gd name="T7" fmla="*/ 308 h 348"/>
                <a:gd name="T8" fmla="*/ 21 w 220"/>
                <a:gd name="T9" fmla="*/ 295 h 348"/>
                <a:gd name="T10" fmla="*/ 27 w 220"/>
                <a:gd name="T11" fmla="*/ 283 h 348"/>
                <a:gd name="T12" fmla="*/ 34 w 220"/>
                <a:gd name="T13" fmla="*/ 270 h 348"/>
                <a:gd name="T14" fmla="*/ 41 w 220"/>
                <a:gd name="T15" fmla="*/ 258 h 348"/>
                <a:gd name="T16" fmla="*/ 49 w 220"/>
                <a:gd name="T17" fmla="*/ 245 h 348"/>
                <a:gd name="T18" fmla="*/ 54 w 220"/>
                <a:gd name="T19" fmla="*/ 235 h 348"/>
                <a:gd name="T20" fmla="*/ 62 w 220"/>
                <a:gd name="T21" fmla="*/ 223 h 348"/>
                <a:gd name="T22" fmla="*/ 67 w 220"/>
                <a:gd name="T23" fmla="*/ 213 h 348"/>
                <a:gd name="T24" fmla="*/ 75 w 220"/>
                <a:gd name="T25" fmla="*/ 203 h 348"/>
                <a:gd name="T26" fmla="*/ 81 w 220"/>
                <a:gd name="T27" fmla="*/ 191 h 348"/>
                <a:gd name="T28" fmla="*/ 88 w 220"/>
                <a:gd name="T29" fmla="*/ 181 h 348"/>
                <a:gd name="T30" fmla="*/ 95 w 220"/>
                <a:gd name="T31" fmla="*/ 171 h 348"/>
                <a:gd name="T32" fmla="*/ 102 w 220"/>
                <a:gd name="T33" fmla="*/ 160 h 348"/>
                <a:gd name="T34" fmla="*/ 110 w 220"/>
                <a:gd name="T35" fmla="*/ 150 h 348"/>
                <a:gd name="T36" fmla="*/ 116 w 220"/>
                <a:gd name="T37" fmla="*/ 140 h 348"/>
                <a:gd name="T38" fmla="*/ 123 w 220"/>
                <a:gd name="T39" fmla="*/ 128 h 348"/>
                <a:gd name="T40" fmla="*/ 129 w 220"/>
                <a:gd name="T41" fmla="*/ 118 h 348"/>
                <a:gd name="T42" fmla="*/ 136 w 220"/>
                <a:gd name="T43" fmla="*/ 108 h 348"/>
                <a:gd name="T44" fmla="*/ 143 w 220"/>
                <a:gd name="T45" fmla="*/ 99 h 348"/>
                <a:gd name="T46" fmla="*/ 152 w 220"/>
                <a:gd name="T47" fmla="*/ 89 h 348"/>
                <a:gd name="T48" fmla="*/ 161 w 220"/>
                <a:gd name="T49" fmla="*/ 80 h 348"/>
                <a:gd name="T50" fmla="*/ 168 w 220"/>
                <a:gd name="T51" fmla="*/ 73 h 348"/>
                <a:gd name="T52" fmla="*/ 175 w 220"/>
                <a:gd name="T53" fmla="*/ 67 h 348"/>
                <a:gd name="T54" fmla="*/ 184 w 220"/>
                <a:gd name="T55" fmla="*/ 60 h 348"/>
                <a:gd name="T56" fmla="*/ 191 w 220"/>
                <a:gd name="T57" fmla="*/ 53 h 348"/>
                <a:gd name="T58" fmla="*/ 197 w 220"/>
                <a:gd name="T59" fmla="*/ 47 h 348"/>
                <a:gd name="T60" fmla="*/ 204 w 220"/>
                <a:gd name="T61" fmla="*/ 40 h 348"/>
                <a:gd name="T62" fmla="*/ 210 w 220"/>
                <a:gd name="T63" fmla="*/ 31 h 348"/>
                <a:gd name="T64" fmla="*/ 216 w 220"/>
                <a:gd name="T65" fmla="*/ 23 h 348"/>
                <a:gd name="T66" fmla="*/ 220 w 220"/>
                <a:gd name="T67" fmla="*/ 13 h 348"/>
                <a:gd name="T68" fmla="*/ 218 w 220"/>
                <a:gd name="T69" fmla="*/ 5 h 348"/>
                <a:gd name="T70" fmla="*/ 212 w 220"/>
                <a:gd name="T71" fmla="*/ 0 h 348"/>
                <a:gd name="T72" fmla="*/ 202 w 220"/>
                <a:gd name="T73" fmla="*/ 3 h 348"/>
                <a:gd name="T74" fmla="*/ 180 w 220"/>
                <a:gd name="T75" fmla="*/ 19 h 348"/>
                <a:gd name="T76" fmla="*/ 161 w 220"/>
                <a:gd name="T77" fmla="*/ 40 h 348"/>
                <a:gd name="T78" fmla="*/ 143 w 220"/>
                <a:gd name="T79" fmla="*/ 60 h 348"/>
                <a:gd name="T80" fmla="*/ 129 w 220"/>
                <a:gd name="T81" fmla="*/ 82 h 348"/>
                <a:gd name="T82" fmla="*/ 114 w 220"/>
                <a:gd name="T83" fmla="*/ 107 h 348"/>
                <a:gd name="T84" fmla="*/ 101 w 220"/>
                <a:gd name="T85" fmla="*/ 130 h 348"/>
                <a:gd name="T86" fmla="*/ 89 w 220"/>
                <a:gd name="T87" fmla="*/ 155 h 348"/>
                <a:gd name="T88" fmla="*/ 76 w 220"/>
                <a:gd name="T89" fmla="*/ 178 h 348"/>
                <a:gd name="T90" fmla="*/ 70 w 220"/>
                <a:gd name="T91" fmla="*/ 190 h 348"/>
                <a:gd name="T92" fmla="*/ 63 w 220"/>
                <a:gd name="T93" fmla="*/ 201 h 348"/>
                <a:gd name="T94" fmla="*/ 57 w 220"/>
                <a:gd name="T95" fmla="*/ 213 h 348"/>
                <a:gd name="T96" fmla="*/ 53 w 220"/>
                <a:gd name="T97" fmla="*/ 226 h 348"/>
                <a:gd name="T98" fmla="*/ 47 w 220"/>
                <a:gd name="T99" fmla="*/ 238 h 348"/>
                <a:gd name="T100" fmla="*/ 41 w 220"/>
                <a:gd name="T101" fmla="*/ 249 h 348"/>
                <a:gd name="T102" fmla="*/ 34 w 220"/>
                <a:gd name="T103" fmla="*/ 263 h 348"/>
                <a:gd name="T104" fmla="*/ 28 w 220"/>
                <a:gd name="T105" fmla="*/ 274 h 348"/>
                <a:gd name="T106" fmla="*/ 18 w 220"/>
                <a:gd name="T107" fmla="*/ 292 h 348"/>
                <a:gd name="T108" fmla="*/ 9 w 220"/>
                <a:gd name="T109" fmla="*/ 309 h 348"/>
                <a:gd name="T110" fmla="*/ 3 w 220"/>
                <a:gd name="T111" fmla="*/ 328 h 348"/>
                <a:gd name="T112" fmla="*/ 0 w 220"/>
                <a:gd name="T113" fmla="*/ 348 h 348"/>
                <a:gd name="T114" fmla="*/ 0 w 220"/>
                <a:gd name="T115" fmla="*/ 348 h 348"/>
                <a:gd name="T116" fmla="*/ 0 w 220"/>
                <a:gd name="T117" fmla="*/ 348 h 348"/>
                <a:gd name="T118" fmla="*/ 0 w 220"/>
                <a:gd name="T119" fmla="*/ 348 h 348"/>
                <a:gd name="T120" fmla="*/ 0 w 220"/>
                <a:gd name="T121" fmla="*/ 348 h 348"/>
                <a:gd name="T122" fmla="*/ 0 w 220"/>
                <a:gd name="T1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0" h="348">
                  <a:moveTo>
                    <a:pt x="0" y="348"/>
                  </a:moveTo>
                  <a:lnTo>
                    <a:pt x="5" y="334"/>
                  </a:lnTo>
                  <a:lnTo>
                    <a:pt x="9" y="321"/>
                  </a:lnTo>
                  <a:lnTo>
                    <a:pt x="15" y="308"/>
                  </a:lnTo>
                  <a:lnTo>
                    <a:pt x="21" y="295"/>
                  </a:lnTo>
                  <a:lnTo>
                    <a:pt x="27" y="283"/>
                  </a:lnTo>
                  <a:lnTo>
                    <a:pt x="34" y="270"/>
                  </a:lnTo>
                  <a:lnTo>
                    <a:pt x="41" y="258"/>
                  </a:lnTo>
                  <a:lnTo>
                    <a:pt x="49" y="245"/>
                  </a:lnTo>
                  <a:lnTo>
                    <a:pt x="54" y="235"/>
                  </a:lnTo>
                  <a:lnTo>
                    <a:pt x="62" y="223"/>
                  </a:lnTo>
                  <a:lnTo>
                    <a:pt x="67" y="213"/>
                  </a:lnTo>
                  <a:lnTo>
                    <a:pt x="75" y="203"/>
                  </a:lnTo>
                  <a:lnTo>
                    <a:pt x="81" y="191"/>
                  </a:lnTo>
                  <a:lnTo>
                    <a:pt x="88" y="181"/>
                  </a:lnTo>
                  <a:lnTo>
                    <a:pt x="95" y="171"/>
                  </a:lnTo>
                  <a:lnTo>
                    <a:pt x="102" y="160"/>
                  </a:lnTo>
                  <a:lnTo>
                    <a:pt x="110" y="150"/>
                  </a:lnTo>
                  <a:lnTo>
                    <a:pt x="116" y="140"/>
                  </a:lnTo>
                  <a:lnTo>
                    <a:pt x="123" y="128"/>
                  </a:lnTo>
                  <a:lnTo>
                    <a:pt x="129" y="118"/>
                  </a:lnTo>
                  <a:lnTo>
                    <a:pt x="136" y="108"/>
                  </a:lnTo>
                  <a:lnTo>
                    <a:pt x="143" y="99"/>
                  </a:lnTo>
                  <a:lnTo>
                    <a:pt x="152" y="89"/>
                  </a:lnTo>
                  <a:lnTo>
                    <a:pt x="161" y="80"/>
                  </a:lnTo>
                  <a:lnTo>
                    <a:pt x="168" y="73"/>
                  </a:lnTo>
                  <a:lnTo>
                    <a:pt x="175" y="67"/>
                  </a:lnTo>
                  <a:lnTo>
                    <a:pt x="184" y="60"/>
                  </a:lnTo>
                  <a:lnTo>
                    <a:pt x="191" y="53"/>
                  </a:lnTo>
                  <a:lnTo>
                    <a:pt x="197" y="47"/>
                  </a:lnTo>
                  <a:lnTo>
                    <a:pt x="204" y="40"/>
                  </a:lnTo>
                  <a:lnTo>
                    <a:pt x="210" y="31"/>
                  </a:lnTo>
                  <a:lnTo>
                    <a:pt x="216" y="23"/>
                  </a:lnTo>
                  <a:lnTo>
                    <a:pt x="220" y="13"/>
                  </a:lnTo>
                  <a:lnTo>
                    <a:pt x="218" y="5"/>
                  </a:lnTo>
                  <a:lnTo>
                    <a:pt x="212" y="0"/>
                  </a:lnTo>
                  <a:lnTo>
                    <a:pt x="202" y="3"/>
                  </a:lnTo>
                  <a:lnTo>
                    <a:pt x="180" y="19"/>
                  </a:lnTo>
                  <a:lnTo>
                    <a:pt x="161" y="40"/>
                  </a:lnTo>
                  <a:lnTo>
                    <a:pt x="143" y="60"/>
                  </a:lnTo>
                  <a:lnTo>
                    <a:pt x="129" y="82"/>
                  </a:lnTo>
                  <a:lnTo>
                    <a:pt x="114" y="107"/>
                  </a:lnTo>
                  <a:lnTo>
                    <a:pt x="101" y="130"/>
                  </a:lnTo>
                  <a:lnTo>
                    <a:pt x="89" y="155"/>
                  </a:lnTo>
                  <a:lnTo>
                    <a:pt x="76" y="178"/>
                  </a:lnTo>
                  <a:lnTo>
                    <a:pt x="70" y="190"/>
                  </a:lnTo>
                  <a:lnTo>
                    <a:pt x="63" y="201"/>
                  </a:lnTo>
                  <a:lnTo>
                    <a:pt x="57" y="213"/>
                  </a:lnTo>
                  <a:lnTo>
                    <a:pt x="53" y="226"/>
                  </a:lnTo>
                  <a:lnTo>
                    <a:pt x="47" y="238"/>
                  </a:lnTo>
                  <a:lnTo>
                    <a:pt x="41" y="249"/>
                  </a:lnTo>
                  <a:lnTo>
                    <a:pt x="34" y="263"/>
                  </a:lnTo>
                  <a:lnTo>
                    <a:pt x="28" y="274"/>
                  </a:lnTo>
                  <a:lnTo>
                    <a:pt x="18" y="292"/>
                  </a:lnTo>
                  <a:lnTo>
                    <a:pt x="9" y="309"/>
                  </a:lnTo>
                  <a:lnTo>
                    <a:pt x="3" y="32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3076575" y="4098925"/>
              <a:ext cx="241300" cy="195262"/>
            </a:xfrm>
            <a:custGeom>
              <a:avLst/>
              <a:gdLst>
                <a:gd name="T0" fmla="*/ 0 w 152"/>
                <a:gd name="T1" fmla="*/ 0 h 123"/>
                <a:gd name="T2" fmla="*/ 4 w 152"/>
                <a:gd name="T3" fmla="*/ 28 h 123"/>
                <a:gd name="T4" fmla="*/ 15 w 152"/>
                <a:gd name="T5" fmla="*/ 50 h 123"/>
                <a:gd name="T6" fmla="*/ 32 w 152"/>
                <a:gd name="T7" fmla="*/ 66 h 123"/>
                <a:gd name="T8" fmla="*/ 53 w 152"/>
                <a:gd name="T9" fmla="*/ 81 h 123"/>
                <a:gd name="T10" fmla="*/ 77 w 152"/>
                <a:gd name="T11" fmla="*/ 92 h 123"/>
                <a:gd name="T12" fmla="*/ 102 w 152"/>
                <a:gd name="T13" fmla="*/ 102 h 123"/>
                <a:gd name="T14" fmla="*/ 125 w 152"/>
                <a:gd name="T15" fmla="*/ 113 h 123"/>
                <a:gd name="T16" fmla="*/ 149 w 152"/>
                <a:gd name="T17" fmla="*/ 123 h 123"/>
                <a:gd name="T18" fmla="*/ 150 w 152"/>
                <a:gd name="T19" fmla="*/ 123 h 123"/>
                <a:gd name="T20" fmla="*/ 152 w 152"/>
                <a:gd name="T21" fmla="*/ 121 h 123"/>
                <a:gd name="T22" fmla="*/ 152 w 152"/>
                <a:gd name="T23" fmla="*/ 120 h 123"/>
                <a:gd name="T24" fmla="*/ 152 w 152"/>
                <a:gd name="T25" fmla="*/ 119 h 123"/>
                <a:gd name="T26" fmla="*/ 143 w 152"/>
                <a:gd name="T27" fmla="*/ 111 h 123"/>
                <a:gd name="T28" fmla="*/ 134 w 152"/>
                <a:gd name="T29" fmla="*/ 105 h 123"/>
                <a:gd name="T30" fmla="*/ 125 w 152"/>
                <a:gd name="T31" fmla="*/ 100 h 123"/>
                <a:gd name="T32" fmla="*/ 117 w 152"/>
                <a:gd name="T33" fmla="*/ 94 h 123"/>
                <a:gd name="T34" fmla="*/ 108 w 152"/>
                <a:gd name="T35" fmla="*/ 89 h 123"/>
                <a:gd name="T36" fmla="*/ 98 w 152"/>
                <a:gd name="T37" fmla="*/ 84 h 123"/>
                <a:gd name="T38" fmla="*/ 89 w 152"/>
                <a:gd name="T39" fmla="*/ 79 h 123"/>
                <a:gd name="T40" fmla="*/ 79 w 152"/>
                <a:gd name="T41" fmla="*/ 75 h 123"/>
                <a:gd name="T42" fmla="*/ 66 w 152"/>
                <a:gd name="T43" fmla="*/ 69 h 123"/>
                <a:gd name="T44" fmla="*/ 53 w 152"/>
                <a:gd name="T45" fmla="*/ 62 h 123"/>
                <a:gd name="T46" fmla="*/ 39 w 152"/>
                <a:gd name="T47" fmla="*/ 54 h 123"/>
                <a:gd name="T48" fmla="*/ 28 w 152"/>
                <a:gd name="T49" fmla="*/ 47 h 123"/>
                <a:gd name="T50" fmla="*/ 18 w 152"/>
                <a:gd name="T51" fmla="*/ 38 h 123"/>
                <a:gd name="T52" fmla="*/ 9 w 152"/>
                <a:gd name="T53" fmla="*/ 27 h 123"/>
                <a:gd name="T54" fmla="*/ 3 w 152"/>
                <a:gd name="T55" fmla="*/ 15 h 123"/>
                <a:gd name="T56" fmla="*/ 0 w 152"/>
                <a:gd name="T57" fmla="*/ 0 h 123"/>
                <a:gd name="T58" fmla="*/ 0 w 152"/>
                <a:gd name="T59" fmla="*/ 0 h 123"/>
                <a:gd name="T60" fmla="*/ 0 w 152"/>
                <a:gd name="T61" fmla="*/ 0 h 123"/>
                <a:gd name="T62" fmla="*/ 0 w 152"/>
                <a:gd name="T63" fmla="*/ 0 h 123"/>
                <a:gd name="T64" fmla="*/ 0 w 152"/>
                <a:gd name="T65" fmla="*/ 0 h 123"/>
                <a:gd name="T66" fmla="*/ 0 w 152"/>
                <a:gd name="T6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123">
                  <a:moveTo>
                    <a:pt x="0" y="0"/>
                  </a:moveTo>
                  <a:lnTo>
                    <a:pt x="4" y="28"/>
                  </a:lnTo>
                  <a:lnTo>
                    <a:pt x="15" y="50"/>
                  </a:lnTo>
                  <a:lnTo>
                    <a:pt x="32" y="66"/>
                  </a:lnTo>
                  <a:lnTo>
                    <a:pt x="53" y="81"/>
                  </a:lnTo>
                  <a:lnTo>
                    <a:pt x="77" y="92"/>
                  </a:lnTo>
                  <a:lnTo>
                    <a:pt x="102" y="102"/>
                  </a:lnTo>
                  <a:lnTo>
                    <a:pt x="125" y="113"/>
                  </a:lnTo>
                  <a:lnTo>
                    <a:pt x="149" y="123"/>
                  </a:lnTo>
                  <a:lnTo>
                    <a:pt x="150" y="123"/>
                  </a:lnTo>
                  <a:lnTo>
                    <a:pt x="152" y="121"/>
                  </a:lnTo>
                  <a:lnTo>
                    <a:pt x="152" y="120"/>
                  </a:lnTo>
                  <a:lnTo>
                    <a:pt x="152" y="119"/>
                  </a:lnTo>
                  <a:lnTo>
                    <a:pt x="143" y="111"/>
                  </a:lnTo>
                  <a:lnTo>
                    <a:pt x="134" y="105"/>
                  </a:lnTo>
                  <a:lnTo>
                    <a:pt x="125" y="100"/>
                  </a:lnTo>
                  <a:lnTo>
                    <a:pt x="117" y="94"/>
                  </a:lnTo>
                  <a:lnTo>
                    <a:pt x="108" y="89"/>
                  </a:lnTo>
                  <a:lnTo>
                    <a:pt x="98" y="84"/>
                  </a:lnTo>
                  <a:lnTo>
                    <a:pt x="89" y="79"/>
                  </a:lnTo>
                  <a:lnTo>
                    <a:pt x="79" y="75"/>
                  </a:lnTo>
                  <a:lnTo>
                    <a:pt x="66" y="69"/>
                  </a:lnTo>
                  <a:lnTo>
                    <a:pt x="53" y="62"/>
                  </a:lnTo>
                  <a:lnTo>
                    <a:pt x="39" y="54"/>
                  </a:lnTo>
                  <a:lnTo>
                    <a:pt x="28" y="47"/>
                  </a:lnTo>
                  <a:lnTo>
                    <a:pt x="18" y="38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273425" y="4265613"/>
              <a:ext cx="168275" cy="136525"/>
            </a:xfrm>
            <a:custGeom>
              <a:avLst/>
              <a:gdLst>
                <a:gd name="T0" fmla="*/ 0 w 106"/>
                <a:gd name="T1" fmla="*/ 0 h 86"/>
                <a:gd name="T2" fmla="*/ 6 w 106"/>
                <a:gd name="T3" fmla="*/ 5 h 86"/>
                <a:gd name="T4" fmla="*/ 13 w 106"/>
                <a:gd name="T5" fmla="*/ 11 h 86"/>
                <a:gd name="T6" fmla="*/ 17 w 106"/>
                <a:gd name="T7" fmla="*/ 16 h 86"/>
                <a:gd name="T8" fmla="*/ 23 w 106"/>
                <a:gd name="T9" fmla="*/ 21 h 86"/>
                <a:gd name="T10" fmla="*/ 29 w 106"/>
                <a:gd name="T11" fmla="*/ 27 h 86"/>
                <a:gd name="T12" fmla="*/ 35 w 106"/>
                <a:gd name="T13" fmla="*/ 32 h 86"/>
                <a:gd name="T14" fmla="*/ 39 w 106"/>
                <a:gd name="T15" fmla="*/ 38 h 86"/>
                <a:gd name="T16" fmla="*/ 45 w 106"/>
                <a:gd name="T17" fmla="*/ 44 h 86"/>
                <a:gd name="T18" fmla="*/ 51 w 106"/>
                <a:gd name="T19" fmla="*/ 50 h 86"/>
                <a:gd name="T20" fmla="*/ 58 w 106"/>
                <a:gd name="T21" fmla="*/ 56 h 86"/>
                <a:gd name="T22" fmla="*/ 64 w 106"/>
                <a:gd name="T23" fmla="*/ 62 h 86"/>
                <a:gd name="T24" fmla="*/ 71 w 106"/>
                <a:gd name="T25" fmla="*/ 66 h 86"/>
                <a:gd name="T26" fmla="*/ 77 w 106"/>
                <a:gd name="T27" fmla="*/ 72 h 86"/>
                <a:gd name="T28" fmla="*/ 84 w 106"/>
                <a:gd name="T29" fmla="*/ 76 h 86"/>
                <a:gd name="T30" fmla="*/ 92 w 106"/>
                <a:gd name="T31" fmla="*/ 82 h 86"/>
                <a:gd name="T32" fmla="*/ 99 w 106"/>
                <a:gd name="T33" fmla="*/ 86 h 86"/>
                <a:gd name="T34" fmla="*/ 102 w 106"/>
                <a:gd name="T35" fmla="*/ 86 h 86"/>
                <a:gd name="T36" fmla="*/ 105 w 106"/>
                <a:gd name="T37" fmla="*/ 85 h 86"/>
                <a:gd name="T38" fmla="*/ 106 w 106"/>
                <a:gd name="T39" fmla="*/ 82 h 86"/>
                <a:gd name="T40" fmla="*/ 105 w 106"/>
                <a:gd name="T41" fmla="*/ 79 h 86"/>
                <a:gd name="T42" fmla="*/ 99 w 106"/>
                <a:gd name="T43" fmla="*/ 73 h 86"/>
                <a:gd name="T44" fmla="*/ 93 w 106"/>
                <a:gd name="T45" fmla="*/ 66 h 86"/>
                <a:gd name="T46" fmla="*/ 87 w 106"/>
                <a:gd name="T47" fmla="*/ 60 h 86"/>
                <a:gd name="T48" fmla="*/ 80 w 106"/>
                <a:gd name="T49" fmla="*/ 54 h 86"/>
                <a:gd name="T50" fmla="*/ 74 w 106"/>
                <a:gd name="T51" fmla="*/ 50 h 86"/>
                <a:gd name="T52" fmla="*/ 67 w 106"/>
                <a:gd name="T53" fmla="*/ 44 h 86"/>
                <a:gd name="T54" fmla="*/ 61 w 106"/>
                <a:gd name="T55" fmla="*/ 40 h 86"/>
                <a:gd name="T56" fmla="*/ 54 w 106"/>
                <a:gd name="T57" fmla="*/ 35 h 86"/>
                <a:gd name="T58" fmla="*/ 47 w 106"/>
                <a:gd name="T59" fmla="*/ 31 h 86"/>
                <a:gd name="T60" fmla="*/ 41 w 106"/>
                <a:gd name="T61" fmla="*/ 27 h 86"/>
                <a:gd name="T62" fmla="*/ 33 w 106"/>
                <a:gd name="T63" fmla="*/ 22 h 86"/>
                <a:gd name="T64" fmla="*/ 28 w 106"/>
                <a:gd name="T65" fmla="*/ 18 h 86"/>
                <a:gd name="T66" fmla="*/ 20 w 106"/>
                <a:gd name="T67" fmla="*/ 14 h 86"/>
                <a:gd name="T68" fmla="*/ 15 w 106"/>
                <a:gd name="T69" fmla="*/ 9 h 86"/>
                <a:gd name="T70" fmla="*/ 7 w 106"/>
                <a:gd name="T71" fmla="*/ 5 h 86"/>
                <a:gd name="T72" fmla="*/ 1 w 106"/>
                <a:gd name="T73" fmla="*/ 0 h 86"/>
                <a:gd name="T74" fmla="*/ 0 w 106"/>
                <a:gd name="T75" fmla="*/ 0 h 86"/>
                <a:gd name="T76" fmla="*/ 0 w 106"/>
                <a:gd name="T77" fmla="*/ 0 h 86"/>
                <a:gd name="T78" fmla="*/ 0 w 106"/>
                <a:gd name="T79" fmla="*/ 0 h 86"/>
                <a:gd name="T80" fmla="*/ 0 w 106"/>
                <a:gd name="T81" fmla="*/ 0 h 86"/>
                <a:gd name="T82" fmla="*/ 0 w 106"/>
                <a:gd name="T8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86">
                  <a:moveTo>
                    <a:pt x="0" y="0"/>
                  </a:moveTo>
                  <a:lnTo>
                    <a:pt x="6" y="5"/>
                  </a:lnTo>
                  <a:lnTo>
                    <a:pt x="13" y="11"/>
                  </a:lnTo>
                  <a:lnTo>
                    <a:pt x="17" y="16"/>
                  </a:lnTo>
                  <a:lnTo>
                    <a:pt x="23" y="21"/>
                  </a:lnTo>
                  <a:lnTo>
                    <a:pt x="29" y="27"/>
                  </a:lnTo>
                  <a:lnTo>
                    <a:pt x="35" y="32"/>
                  </a:lnTo>
                  <a:lnTo>
                    <a:pt x="39" y="38"/>
                  </a:lnTo>
                  <a:lnTo>
                    <a:pt x="45" y="44"/>
                  </a:lnTo>
                  <a:lnTo>
                    <a:pt x="51" y="50"/>
                  </a:lnTo>
                  <a:lnTo>
                    <a:pt x="58" y="56"/>
                  </a:lnTo>
                  <a:lnTo>
                    <a:pt x="64" y="62"/>
                  </a:lnTo>
                  <a:lnTo>
                    <a:pt x="71" y="66"/>
                  </a:lnTo>
                  <a:lnTo>
                    <a:pt x="77" y="72"/>
                  </a:lnTo>
                  <a:lnTo>
                    <a:pt x="84" y="76"/>
                  </a:lnTo>
                  <a:lnTo>
                    <a:pt x="92" y="82"/>
                  </a:lnTo>
                  <a:lnTo>
                    <a:pt x="99" y="86"/>
                  </a:lnTo>
                  <a:lnTo>
                    <a:pt x="102" y="86"/>
                  </a:lnTo>
                  <a:lnTo>
                    <a:pt x="105" y="85"/>
                  </a:lnTo>
                  <a:lnTo>
                    <a:pt x="106" y="82"/>
                  </a:lnTo>
                  <a:lnTo>
                    <a:pt x="105" y="79"/>
                  </a:lnTo>
                  <a:lnTo>
                    <a:pt x="99" y="73"/>
                  </a:lnTo>
                  <a:lnTo>
                    <a:pt x="93" y="66"/>
                  </a:lnTo>
                  <a:lnTo>
                    <a:pt x="87" y="60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67" y="44"/>
                  </a:lnTo>
                  <a:lnTo>
                    <a:pt x="61" y="40"/>
                  </a:lnTo>
                  <a:lnTo>
                    <a:pt x="54" y="35"/>
                  </a:lnTo>
                  <a:lnTo>
                    <a:pt x="47" y="31"/>
                  </a:lnTo>
                  <a:lnTo>
                    <a:pt x="41" y="27"/>
                  </a:lnTo>
                  <a:lnTo>
                    <a:pt x="33" y="22"/>
                  </a:lnTo>
                  <a:lnTo>
                    <a:pt x="28" y="18"/>
                  </a:lnTo>
                  <a:lnTo>
                    <a:pt x="20" y="14"/>
                  </a:lnTo>
                  <a:lnTo>
                    <a:pt x="15" y="9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2586038" y="3359150"/>
              <a:ext cx="687388" cy="1016000"/>
            </a:xfrm>
            <a:custGeom>
              <a:avLst/>
              <a:gdLst>
                <a:gd name="T0" fmla="*/ 26 w 433"/>
                <a:gd name="T1" fmla="*/ 44 h 640"/>
                <a:gd name="T2" fmla="*/ 79 w 433"/>
                <a:gd name="T3" fmla="*/ 130 h 640"/>
                <a:gd name="T4" fmla="*/ 134 w 433"/>
                <a:gd name="T5" fmla="*/ 214 h 640"/>
                <a:gd name="T6" fmla="*/ 187 w 433"/>
                <a:gd name="T7" fmla="*/ 300 h 640"/>
                <a:gd name="T8" fmla="*/ 225 w 433"/>
                <a:gd name="T9" fmla="*/ 364 h 640"/>
                <a:gd name="T10" fmla="*/ 248 w 433"/>
                <a:gd name="T11" fmla="*/ 407 h 640"/>
                <a:gd name="T12" fmla="*/ 271 w 433"/>
                <a:gd name="T13" fmla="*/ 449 h 640"/>
                <a:gd name="T14" fmla="*/ 295 w 433"/>
                <a:gd name="T15" fmla="*/ 491 h 640"/>
                <a:gd name="T16" fmla="*/ 316 w 433"/>
                <a:gd name="T17" fmla="*/ 532 h 640"/>
                <a:gd name="T18" fmla="*/ 338 w 433"/>
                <a:gd name="T19" fmla="*/ 567 h 640"/>
                <a:gd name="T20" fmla="*/ 353 w 433"/>
                <a:gd name="T21" fmla="*/ 593 h 640"/>
                <a:gd name="T22" fmla="*/ 364 w 433"/>
                <a:gd name="T23" fmla="*/ 611 h 640"/>
                <a:gd name="T24" fmla="*/ 376 w 433"/>
                <a:gd name="T25" fmla="*/ 625 h 640"/>
                <a:gd name="T26" fmla="*/ 392 w 433"/>
                <a:gd name="T27" fmla="*/ 637 h 640"/>
                <a:gd name="T28" fmla="*/ 415 w 433"/>
                <a:gd name="T29" fmla="*/ 638 h 640"/>
                <a:gd name="T30" fmla="*/ 433 w 433"/>
                <a:gd name="T31" fmla="*/ 615 h 640"/>
                <a:gd name="T32" fmla="*/ 427 w 433"/>
                <a:gd name="T33" fmla="*/ 593 h 640"/>
                <a:gd name="T34" fmla="*/ 415 w 433"/>
                <a:gd name="T35" fmla="*/ 577 h 640"/>
                <a:gd name="T36" fmla="*/ 402 w 433"/>
                <a:gd name="T37" fmla="*/ 563 h 640"/>
                <a:gd name="T38" fmla="*/ 389 w 433"/>
                <a:gd name="T39" fmla="*/ 548 h 640"/>
                <a:gd name="T40" fmla="*/ 378 w 433"/>
                <a:gd name="T41" fmla="*/ 532 h 640"/>
                <a:gd name="T42" fmla="*/ 364 w 433"/>
                <a:gd name="T43" fmla="*/ 515 h 640"/>
                <a:gd name="T44" fmla="*/ 351 w 433"/>
                <a:gd name="T45" fmla="*/ 499 h 640"/>
                <a:gd name="T46" fmla="*/ 338 w 433"/>
                <a:gd name="T47" fmla="*/ 481 h 640"/>
                <a:gd name="T48" fmla="*/ 318 w 433"/>
                <a:gd name="T49" fmla="*/ 453 h 640"/>
                <a:gd name="T50" fmla="*/ 290 w 433"/>
                <a:gd name="T51" fmla="*/ 414 h 640"/>
                <a:gd name="T52" fmla="*/ 264 w 433"/>
                <a:gd name="T53" fmla="*/ 375 h 640"/>
                <a:gd name="T54" fmla="*/ 236 w 433"/>
                <a:gd name="T55" fmla="*/ 335 h 640"/>
                <a:gd name="T56" fmla="*/ 193 w 433"/>
                <a:gd name="T57" fmla="*/ 278 h 640"/>
                <a:gd name="T58" fmla="*/ 136 w 433"/>
                <a:gd name="T59" fmla="*/ 200 h 640"/>
                <a:gd name="T60" fmla="*/ 80 w 433"/>
                <a:gd name="T61" fmla="*/ 121 h 640"/>
                <a:gd name="T62" fmla="*/ 26 w 433"/>
                <a:gd name="T63" fmla="*/ 41 h 640"/>
                <a:gd name="T64" fmla="*/ 0 w 433"/>
                <a:gd name="T65" fmla="*/ 0 h 640"/>
                <a:gd name="T66" fmla="*/ 0 w 433"/>
                <a:gd name="T67" fmla="*/ 0 h 640"/>
                <a:gd name="T68" fmla="*/ 0 w 433"/>
                <a:gd name="T6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40">
                  <a:moveTo>
                    <a:pt x="0" y="0"/>
                  </a:moveTo>
                  <a:lnTo>
                    <a:pt x="26" y="44"/>
                  </a:lnTo>
                  <a:lnTo>
                    <a:pt x="53" y="86"/>
                  </a:lnTo>
                  <a:lnTo>
                    <a:pt x="79" y="130"/>
                  </a:lnTo>
                  <a:lnTo>
                    <a:pt x="107" y="172"/>
                  </a:lnTo>
                  <a:lnTo>
                    <a:pt x="134" y="214"/>
                  </a:lnTo>
                  <a:lnTo>
                    <a:pt x="160" y="258"/>
                  </a:lnTo>
                  <a:lnTo>
                    <a:pt x="187" y="300"/>
                  </a:lnTo>
                  <a:lnTo>
                    <a:pt x="213" y="344"/>
                  </a:lnTo>
                  <a:lnTo>
                    <a:pt x="225" y="364"/>
                  </a:lnTo>
                  <a:lnTo>
                    <a:pt x="236" y="386"/>
                  </a:lnTo>
                  <a:lnTo>
                    <a:pt x="248" y="407"/>
                  </a:lnTo>
                  <a:lnTo>
                    <a:pt x="260" y="429"/>
                  </a:lnTo>
                  <a:lnTo>
                    <a:pt x="271" y="449"/>
                  </a:lnTo>
                  <a:lnTo>
                    <a:pt x="283" y="471"/>
                  </a:lnTo>
                  <a:lnTo>
                    <a:pt x="295" y="491"/>
                  </a:lnTo>
                  <a:lnTo>
                    <a:pt x="306" y="513"/>
                  </a:lnTo>
                  <a:lnTo>
                    <a:pt x="316" y="532"/>
                  </a:lnTo>
                  <a:lnTo>
                    <a:pt x="327" y="550"/>
                  </a:lnTo>
                  <a:lnTo>
                    <a:pt x="338" y="567"/>
                  </a:lnTo>
                  <a:lnTo>
                    <a:pt x="348" y="586"/>
                  </a:lnTo>
                  <a:lnTo>
                    <a:pt x="353" y="593"/>
                  </a:lnTo>
                  <a:lnTo>
                    <a:pt x="359" y="602"/>
                  </a:lnTo>
                  <a:lnTo>
                    <a:pt x="364" y="611"/>
                  </a:lnTo>
                  <a:lnTo>
                    <a:pt x="370" y="618"/>
                  </a:lnTo>
                  <a:lnTo>
                    <a:pt x="376" y="625"/>
                  </a:lnTo>
                  <a:lnTo>
                    <a:pt x="383" y="631"/>
                  </a:lnTo>
                  <a:lnTo>
                    <a:pt x="392" y="637"/>
                  </a:lnTo>
                  <a:lnTo>
                    <a:pt x="401" y="640"/>
                  </a:lnTo>
                  <a:lnTo>
                    <a:pt x="415" y="638"/>
                  </a:lnTo>
                  <a:lnTo>
                    <a:pt x="427" y="630"/>
                  </a:lnTo>
                  <a:lnTo>
                    <a:pt x="433" y="615"/>
                  </a:lnTo>
                  <a:lnTo>
                    <a:pt x="432" y="601"/>
                  </a:lnTo>
                  <a:lnTo>
                    <a:pt x="427" y="593"/>
                  </a:lnTo>
                  <a:lnTo>
                    <a:pt x="421" y="585"/>
                  </a:lnTo>
                  <a:lnTo>
                    <a:pt x="415" y="577"/>
                  </a:lnTo>
                  <a:lnTo>
                    <a:pt x="410" y="570"/>
                  </a:lnTo>
                  <a:lnTo>
                    <a:pt x="402" y="563"/>
                  </a:lnTo>
                  <a:lnTo>
                    <a:pt x="395" y="555"/>
                  </a:lnTo>
                  <a:lnTo>
                    <a:pt x="389" y="548"/>
                  </a:lnTo>
                  <a:lnTo>
                    <a:pt x="383" y="541"/>
                  </a:lnTo>
                  <a:lnTo>
                    <a:pt x="378" y="532"/>
                  </a:lnTo>
                  <a:lnTo>
                    <a:pt x="370" y="523"/>
                  </a:lnTo>
                  <a:lnTo>
                    <a:pt x="364" y="515"/>
                  </a:lnTo>
                  <a:lnTo>
                    <a:pt x="357" y="506"/>
                  </a:lnTo>
                  <a:lnTo>
                    <a:pt x="351" y="499"/>
                  </a:lnTo>
                  <a:lnTo>
                    <a:pt x="344" y="490"/>
                  </a:lnTo>
                  <a:lnTo>
                    <a:pt x="338" y="481"/>
                  </a:lnTo>
                  <a:lnTo>
                    <a:pt x="332" y="472"/>
                  </a:lnTo>
                  <a:lnTo>
                    <a:pt x="318" y="453"/>
                  </a:lnTo>
                  <a:lnTo>
                    <a:pt x="305" y="433"/>
                  </a:lnTo>
                  <a:lnTo>
                    <a:pt x="290" y="414"/>
                  </a:lnTo>
                  <a:lnTo>
                    <a:pt x="277" y="394"/>
                  </a:lnTo>
                  <a:lnTo>
                    <a:pt x="264" y="375"/>
                  </a:lnTo>
                  <a:lnTo>
                    <a:pt x="249" y="356"/>
                  </a:lnTo>
                  <a:lnTo>
                    <a:pt x="236" y="335"/>
                  </a:lnTo>
                  <a:lnTo>
                    <a:pt x="222" y="316"/>
                  </a:lnTo>
                  <a:lnTo>
                    <a:pt x="193" y="278"/>
                  </a:lnTo>
                  <a:lnTo>
                    <a:pt x="165" y="239"/>
                  </a:lnTo>
                  <a:lnTo>
                    <a:pt x="136" y="200"/>
                  </a:lnTo>
                  <a:lnTo>
                    <a:pt x="108" y="160"/>
                  </a:lnTo>
                  <a:lnTo>
                    <a:pt x="80" y="121"/>
                  </a:lnTo>
                  <a:lnTo>
                    <a:pt x="53" y="82"/>
                  </a:lnTo>
                  <a:lnTo>
                    <a:pt x="26" y="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4300538" y="3333750"/>
              <a:ext cx="136525" cy="60325"/>
            </a:xfrm>
            <a:custGeom>
              <a:avLst/>
              <a:gdLst>
                <a:gd name="T0" fmla="*/ 0 w 86"/>
                <a:gd name="T1" fmla="*/ 0 h 38"/>
                <a:gd name="T2" fmla="*/ 3 w 86"/>
                <a:gd name="T3" fmla="*/ 3 h 38"/>
                <a:gd name="T4" fmla="*/ 6 w 86"/>
                <a:gd name="T5" fmla="*/ 6 h 38"/>
                <a:gd name="T6" fmla="*/ 7 w 86"/>
                <a:gd name="T7" fmla="*/ 9 h 38"/>
                <a:gd name="T8" fmla="*/ 10 w 86"/>
                <a:gd name="T9" fmla="*/ 10 h 38"/>
                <a:gd name="T10" fmla="*/ 17 w 86"/>
                <a:gd name="T11" fmla="*/ 13 h 38"/>
                <a:gd name="T12" fmla="*/ 23 w 86"/>
                <a:gd name="T13" fmla="*/ 18 h 38"/>
                <a:gd name="T14" fmla="*/ 31 w 86"/>
                <a:gd name="T15" fmla="*/ 21 h 38"/>
                <a:gd name="T16" fmla="*/ 36 w 86"/>
                <a:gd name="T17" fmla="*/ 25 h 38"/>
                <a:gd name="T18" fmla="*/ 41 w 86"/>
                <a:gd name="T19" fmla="*/ 29 h 38"/>
                <a:gd name="T20" fmla="*/ 47 w 86"/>
                <a:gd name="T21" fmla="*/ 32 h 38"/>
                <a:gd name="T22" fmla="*/ 52 w 86"/>
                <a:gd name="T23" fmla="*/ 35 h 38"/>
                <a:gd name="T24" fmla="*/ 57 w 86"/>
                <a:gd name="T25" fmla="*/ 37 h 38"/>
                <a:gd name="T26" fmla="*/ 63 w 86"/>
                <a:gd name="T27" fmla="*/ 38 h 38"/>
                <a:gd name="T28" fmla="*/ 68 w 86"/>
                <a:gd name="T29" fmla="*/ 38 h 38"/>
                <a:gd name="T30" fmla="*/ 76 w 86"/>
                <a:gd name="T31" fmla="*/ 38 h 38"/>
                <a:gd name="T32" fmla="*/ 82 w 86"/>
                <a:gd name="T33" fmla="*/ 38 h 38"/>
                <a:gd name="T34" fmla="*/ 83 w 86"/>
                <a:gd name="T35" fmla="*/ 38 h 38"/>
                <a:gd name="T36" fmla="*/ 85 w 86"/>
                <a:gd name="T37" fmla="*/ 35 h 38"/>
                <a:gd name="T38" fmla="*/ 86 w 86"/>
                <a:gd name="T39" fmla="*/ 34 h 38"/>
                <a:gd name="T40" fmla="*/ 85 w 86"/>
                <a:gd name="T41" fmla="*/ 34 h 38"/>
                <a:gd name="T42" fmla="*/ 79 w 86"/>
                <a:gd name="T43" fmla="*/ 32 h 38"/>
                <a:gd name="T44" fmla="*/ 71 w 86"/>
                <a:gd name="T45" fmla="*/ 31 h 38"/>
                <a:gd name="T46" fmla="*/ 66 w 86"/>
                <a:gd name="T47" fmla="*/ 31 h 38"/>
                <a:gd name="T48" fmla="*/ 58 w 86"/>
                <a:gd name="T49" fmla="*/ 31 h 38"/>
                <a:gd name="T50" fmla="*/ 51 w 86"/>
                <a:gd name="T51" fmla="*/ 29 h 38"/>
                <a:gd name="T52" fmla="*/ 47 w 86"/>
                <a:gd name="T53" fmla="*/ 25 h 38"/>
                <a:gd name="T54" fmla="*/ 41 w 86"/>
                <a:gd name="T55" fmla="*/ 21 h 38"/>
                <a:gd name="T56" fmla="*/ 36 w 86"/>
                <a:gd name="T57" fmla="*/ 16 h 38"/>
                <a:gd name="T58" fmla="*/ 32 w 86"/>
                <a:gd name="T59" fmla="*/ 13 h 38"/>
                <a:gd name="T60" fmla="*/ 26 w 86"/>
                <a:gd name="T61" fmla="*/ 12 h 38"/>
                <a:gd name="T62" fmla="*/ 20 w 86"/>
                <a:gd name="T63" fmla="*/ 10 h 38"/>
                <a:gd name="T64" fmla="*/ 16 w 86"/>
                <a:gd name="T65" fmla="*/ 9 h 38"/>
                <a:gd name="T66" fmla="*/ 12 w 86"/>
                <a:gd name="T67" fmla="*/ 7 h 38"/>
                <a:gd name="T68" fmla="*/ 9 w 86"/>
                <a:gd name="T69" fmla="*/ 4 h 38"/>
                <a:gd name="T70" fmla="*/ 4 w 86"/>
                <a:gd name="T71" fmla="*/ 3 h 38"/>
                <a:gd name="T72" fmla="*/ 0 w 86"/>
                <a:gd name="T73" fmla="*/ 0 h 38"/>
                <a:gd name="T74" fmla="*/ 0 w 86"/>
                <a:gd name="T75" fmla="*/ 0 h 38"/>
                <a:gd name="T76" fmla="*/ 0 w 86"/>
                <a:gd name="T77" fmla="*/ 0 h 38"/>
                <a:gd name="T78" fmla="*/ 0 w 86"/>
                <a:gd name="T79" fmla="*/ 0 h 38"/>
                <a:gd name="T80" fmla="*/ 0 w 86"/>
                <a:gd name="T81" fmla="*/ 0 h 38"/>
                <a:gd name="T82" fmla="*/ 0 w 86"/>
                <a:gd name="T8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38">
                  <a:moveTo>
                    <a:pt x="0" y="0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7" y="9"/>
                  </a:lnTo>
                  <a:lnTo>
                    <a:pt x="10" y="10"/>
                  </a:lnTo>
                  <a:lnTo>
                    <a:pt x="17" y="13"/>
                  </a:lnTo>
                  <a:lnTo>
                    <a:pt x="23" y="18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41" y="29"/>
                  </a:lnTo>
                  <a:lnTo>
                    <a:pt x="47" y="32"/>
                  </a:lnTo>
                  <a:lnTo>
                    <a:pt x="52" y="35"/>
                  </a:lnTo>
                  <a:lnTo>
                    <a:pt x="57" y="37"/>
                  </a:lnTo>
                  <a:lnTo>
                    <a:pt x="63" y="38"/>
                  </a:lnTo>
                  <a:lnTo>
                    <a:pt x="68" y="38"/>
                  </a:lnTo>
                  <a:lnTo>
                    <a:pt x="76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5" y="35"/>
                  </a:lnTo>
                  <a:lnTo>
                    <a:pt x="86" y="34"/>
                  </a:lnTo>
                  <a:lnTo>
                    <a:pt x="85" y="34"/>
                  </a:lnTo>
                  <a:lnTo>
                    <a:pt x="79" y="32"/>
                  </a:lnTo>
                  <a:lnTo>
                    <a:pt x="71" y="31"/>
                  </a:lnTo>
                  <a:lnTo>
                    <a:pt x="66" y="31"/>
                  </a:lnTo>
                  <a:lnTo>
                    <a:pt x="58" y="31"/>
                  </a:lnTo>
                  <a:lnTo>
                    <a:pt x="51" y="29"/>
                  </a:lnTo>
                  <a:lnTo>
                    <a:pt x="47" y="25"/>
                  </a:lnTo>
                  <a:lnTo>
                    <a:pt x="41" y="21"/>
                  </a:lnTo>
                  <a:lnTo>
                    <a:pt x="36" y="16"/>
                  </a:lnTo>
                  <a:lnTo>
                    <a:pt x="32" y="13"/>
                  </a:lnTo>
                  <a:lnTo>
                    <a:pt x="26" y="12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4330700" y="3375025"/>
              <a:ext cx="96838" cy="84137"/>
            </a:xfrm>
            <a:custGeom>
              <a:avLst/>
              <a:gdLst>
                <a:gd name="T0" fmla="*/ 0 w 61"/>
                <a:gd name="T1" fmla="*/ 2 h 53"/>
                <a:gd name="T2" fmla="*/ 1 w 61"/>
                <a:gd name="T3" fmla="*/ 8 h 53"/>
                <a:gd name="T4" fmla="*/ 3 w 61"/>
                <a:gd name="T5" fmla="*/ 15 h 53"/>
                <a:gd name="T6" fmla="*/ 3 w 61"/>
                <a:gd name="T7" fmla="*/ 21 h 53"/>
                <a:gd name="T8" fmla="*/ 3 w 61"/>
                <a:gd name="T9" fmla="*/ 28 h 53"/>
                <a:gd name="T10" fmla="*/ 3 w 61"/>
                <a:gd name="T11" fmla="*/ 31 h 53"/>
                <a:gd name="T12" fmla="*/ 1 w 61"/>
                <a:gd name="T13" fmla="*/ 32 h 53"/>
                <a:gd name="T14" fmla="*/ 1 w 61"/>
                <a:gd name="T15" fmla="*/ 35 h 53"/>
                <a:gd name="T16" fmla="*/ 0 w 61"/>
                <a:gd name="T17" fmla="*/ 38 h 53"/>
                <a:gd name="T18" fmla="*/ 0 w 61"/>
                <a:gd name="T19" fmla="*/ 44 h 53"/>
                <a:gd name="T20" fmla="*/ 3 w 61"/>
                <a:gd name="T21" fmla="*/ 48 h 53"/>
                <a:gd name="T22" fmla="*/ 7 w 61"/>
                <a:gd name="T23" fmla="*/ 53 h 53"/>
                <a:gd name="T24" fmla="*/ 12 w 61"/>
                <a:gd name="T25" fmla="*/ 53 h 53"/>
                <a:gd name="T26" fmla="*/ 17 w 61"/>
                <a:gd name="T27" fmla="*/ 51 h 53"/>
                <a:gd name="T28" fmla="*/ 23 w 61"/>
                <a:gd name="T29" fmla="*/ 48 h 53"/>
                <a:gd name="T30" fmla="*/ 28 w 61"/>
                <a:gd name="T31" fmla="*/ 44 h 53"/>
                <a:gd name="T32" fmla="*/ 32 w 61"/>
                <a:gd name="T33" fmla="*/ 40 h 53"/>
                <a:gd name="T34" fmla="*/ 39 w 61"/>
                <a:gd name="T35" fmla="*/ 32 h 53"/>
                <a:gd name="T36" fmla="*/ 45 w 61"/>
                <a:gd name="T37" fmla="*/ 27 h 53"/>
                <a:gd name="T38" fmla="*/ 52 w 61"/>
                <a:gd name="T39" fmla="*/ 19 h 53"/>
                <a:gd name="T40" fmla="*/ 60 w 61"/>
                <a:gd name="T41" fmla="*/ 15 h 53"/>
                <a:gd name="T42" fmla="*/ 60 w 61"/>
                <a:gd name="T43" fmla="*/ 13 h 53"/>
                <a:gd name="T44" fmla="*/ 61 w 61"/>
                <a:gd name="T45" fmla="*/ 11 h 53"/>
                <a:gd name="T46" fmla="*/ 61 w 61"/>
                <a:gd name="T47" fmla="*/ 9 h 53"/>
                <a:gd name="T48" fmla="*/ 60 w 61"/>
                <a:gd name="T49" fmla="*/ 9 h 53"/>
                <a:gd name="T50" fmla="*/ 49 w 61"/>
                <a:gd name="T51" fmla="*/ 12 h 53"/>
                <a:gd name="T52" fmla="*/ 41 w 61"/>
                <a:gd name="T53" fmla="*/ 18 h 53"/>
                <a:gd name="T54" fmla="*/ 32 w 61"/>
                <a:gd name="T55" fmla="*/ 25 h 53"/>
                <a:gd name="T56" fmla="*/ 25 w 61"/>
                <a:gd name="T57" fmla="*/ 32 h 53"/>
                <a:gd name="T58" fmla="*/ 22 w 61"/>
                <a:gd name="T59" fmla="*/ 35 h 53"/>
                <a:gd name="T60" fmla="*/ 19 w 61"/>
                <a:gd name="T61" fmla="*/ 38 h 53"/>
                <a:gd name="T62" fmla="*/ 15 w 61"/>
                <a:gd name="T63" fmla="*/ 40 h 53"/>
                <a:gd name="T64" fmla="*/ 10 w 61"/>
                <a:gd name="T65" fmla="*/ 38 h 53"/>
                <a:gd name="T66" fmla="*/ 9 w 61"/>
                <a:gd name="T67" fmla="*/ 37 h 53"/>
                <a:gd name="T68" fmla="*/ 7 w 61"/>
                <a:gd name="T69" fmla="*/ 34 h 53"/>
                <a:gd name="T70" fmla="*/ 7 w 61"/>
                <a:gd name="T71" fmla="*/ 29 h 53"/>
                <a:gd name="T72" fmla="*/ 7 w 61"/>
                <a:gd name="T73" fmla="*/ 27 h 53"/>
                <a:gd name="T74" fmla="*/ 7 w 61"/>
                <a:gd name="T75" fmla="*/ 19 h 53"/>
                <a:gd name="T76" fmla="*/ 6 w 61"/>
                <a:gd name="T77" fmla="*/ 13 h 53"/>
                <a:gd name="T78" fmla="*/ 3 w 61"/>
                <a:gd name="T79" fmla="*/ 6 h 53"/>
                <a:gd name="T80" fmla="*/ 0 w 61"/>
                <a:gd name="T81" fmla="*/ 0 h 53"/>
                <a:gd name="T82" fmla="*/ 0 w 61"/>
                <a:gd name="T83" fmla="*/ 0 h 53"/>
                <a:gd name="T84" fmla="*/ 0 w 61"/>
                <a:gd name="T85" fmla="*/ 0 h 53"/>
                <a:gd name="T86" fmla="*/ 0 w 61"/>
                <a:gd name="T87" fmla="*/ 0 h 53"/>
                <a:gd name="T88" fmla="*/ 0 w 61"/>
                <a:gd name="T89" fmla="*/ 2 h 53"/>
                <a:gd name="T90" fmla="*/ 0 w 61"/>
                <a:gd name="T9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53">
                  <a:moveTo>
                    <a:pt x="0" y="2"/>
                  </a:moveTo>
                  <a:lnTo>
                    <a:pt x="1" y="8"/>
                  </a:lnTo>
                  <a:lnTo>
                    <a:pt x="3" y="15"/>
                  </a:lnTo>
                  <a:lnTo>
                    <a:pt x="3" y="21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12" y="53"/>
                  </a:lnTo>
                  <a:lnTo>
                    <a:pt x="17" y="51"/>
                  </a:lnTo>
                  <a:lnTo>
                    <a:pt x="23" y="48"/>
                  </a:lnTo>
                  <a:lnTo>
                    <a:pt x="28" y="44"/>
                  </a:lnTo>
                  <a:lnTo>
                    <a:pt x="32" y="40"/>
                  </a:lnTo>
                  <a:lnTo>
                    <a:pt x="39" y="32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0" y="9"/>
                  </a:lnTo>
                  <a:lnTo>
                    <a:pt x="49" y="12"/>
                  </a:lnTo>
                  <a:lnTo>
                    <a:pt x="41" y="18"/>
                  </a:lnTo>
                  <a:lnTo>
                    <a:pt x="32" y="25"/>
                  </a:lnTo>
                  <a:lnTo>
                    <a:pt x="25" y="32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5" y="40"/>
                  </a:lnTo>
                  <a:lnTo>
                    <a:pt x="10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6" y="13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3992563" y="3854450"/>
              <a:ext cx="423863" cy="1195387"/>
            </a:xfrm>
            <a:custGeom>
              <a:avLst/>
              <a:gdLst>
                <a:gd name="T0" fmla="*/ 249 w 267"/>
                <a:gd name="T1" fmla="*/ 17 h 753"/>
                <a:gd name="T2" fmla="*/ 220 w 267"/>
                <a:gd name="T3" fmla="*/ 55 h 753"/>
                <a:gd name="T4" fmla="*/ 193 w 267"/>
                <a:gd name="T5" fmla="*/ 96 h 753"/>
                <a:gd name="T6" fmla="*/ 165 w 267"/>
                <a:gd name="T7" fmla="*/ 137 h 753"/>
                <a:gd name="T8" fmla="*/ 136 w 267"/>
                <a:gd name="T9" fmla="*/ 181 h 753"/>
                <a:gd name="T10" fmla="*/ 108 w 267"/>
                <a:gd name="T11" fmla="*/ 229 h 753"/>
                <a:gd name="T12" fmla="*/ 83 w 267"/>
                <a:gd name="T13" fmla="*/ 277 h 753"/>
                <a:gd name="T14" fmla="*/ 63 w 267"/>
                <a:gd name="T15" fmla="*/ 328 h 753"/>
                <a:gd name="T16" fmla="*/ 44 w 267"/>
                <a:gd name="T17" fmla="*/ 380 h 753"/>
                <a:gd name="T18" fmla="*/ 29 w 267"/>
                <a:gd name="T19" fmla="*/ 433 h 753"/>
                <a:gd name="T20" fmla="*/ 18 w 267"/>
                <a:gd name="T21" fmla="*/ 487 h 753"/>
                <a:gd name="T22" fmla="*/ 7 w 267"/>
                <a:gd name="T23" fmla="*/ 541 h 753"/>
                <a:gd name="T24" fmla="*/ 0 w 267"/>
                <a:gd name="T25" fmla="*/ 611 h 753"/>
                <a:gd name="T26" fmla="*/ 5 w 267"/>
                <a:gd name="T27" fmla="*/ 701 h 753"/>
                <a:gd name="T28" fmla="*/ 23 w 267"/>
                <a:gd name="T29" fmla="*/ 751 h 753"/>
                <a:gd name="T30" fmla="*/ 42 w 267"/>
                <a:gd name="T31" fmla="*/ 753 h 753"/>
                <a:gd name="T32" fmla="*/ 66 w 267"/>
                <a:gd name="T33" fmla="*/ 735 h 753"/>
                <a:gd name="T34" fmla="*/ 86 w 267"/>
                <a:gd name="T35" fmla="*/ 701 h 753"/>
                <a:gd name="T36" fmla="*/ 95 w 267"/>
                <a:gd name="T37" fmla="*/ 663 h 753"/>
                <a:gd name="T38" fmla="*/ 99 w 267"/>
                <a:gd name="T39" fmla="*/ 624 h 753"/>
                <a:gd name="T40" fmla="*/ 105 w 267"/>
                <a:gd name="T41" fmla="*/ 552 h 753"/>
                <a:gd name="T42" fmla="*/ 121 w 267"/>
                <a:gd name="T43" fmla="*/ 452 h 753"/>
                <a:gd name="T44" fmla="*/ 136 w 267"/>
                <a:gd name="T45" fmla="*/ 376 h 753"/>
                <a:gd name="T46" fmla="*/ 147 w 267"/>
                <a:gd name="T47" fmla="*/ 325 h 753"/>
                <a:gd name="T48" fmla="*/ 159 w 267"/>
                <a:gd name="T49" fmla="*/ 274 h 753"/>
                <a:gd name="T50" fmla="*/ 174 w 267"/>
                <a:gd name="T51" fmla="*/ 223 h 753"/>
                <a:gd name="T52" fmla="*/ 188 w 267"/>
                <a:gd name="T53" fmla="*/ 172 h 753"/>
                <a:gd name="T54" fmla="*/ 204 w 267"/>
                <a:gd name="T55" fmla="*/ 120 h 753"/>
                <a:gd name="T56" fmla="*/ 223 w 267"/>
                <a:gd name="T57" fmla="*/ 70 h 753"/>
                <a:gd name="T58" fmla="*/ 249 w 267"/>
                <a:gd name="T59" fmla="*/ 22 h 753"/>
                <a:gd name="T60" fmla="*/ 267 w 267"/>
                <a:gd name="T61" fmla="*/ 0 h 753"/>
                <a:gd name="T62" fmla="*/ 267 w 267"/>
                <a:gd name="T63" fmla="*/ 0 h 753"/>
                <a:gd name="T64" fmla="*/ 267 w 267"/>
                <a:gd name="T65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753">
                  <a:moveTo>
                    <a:pt x="267" y="0"/>
                  </a:moveTo>
                  <a:lnTo>
                    <a:pt x="249" y="17"/>
                  </a:lnTo>
                  <a:lnTo>
                    <a:pt x="235" y="36"/>
                  </a:lnTo>
                  <a:lnTo>
                    <a:pt x="220" y="55"/>
                  </a:lnTo>
                  <a:lnTo>
                    <a:pt x="206" y="76"/>
                  </a:lnTo>
                  <a:lnTo>
                    <a:pt x="193" y="96"/>
                  </a:lnTo>
                  <a:lnTo>
                    <a:pt x="178" y="117"/>
                  </a:lnTo>
                  <a:lnTo>
                    <a:pt x="165" y="137"/>
                  </a:lnTo>
                  <a:lnTo>
                    <a:pt x="152" y="157"/>
                  </a:lnTo>
                  <a:lnTo>
                    <a:pt x="136" y="181"/>
                  </a:lnTo>
                  <a:lnTo>
                    <a:pt x="123" y="204"/>
                  </a:lnTo>
                  <a:lnTo>
                    <a:pt x="108" y="229"/>
                  </a:lnTo>
                  <a:lnTo>
                    <a:pt x="96" y="252"/>
                  </a:lnTo>
                  <a:lnTo>
                    <a:pt x="83" y="277"/>
                  </a:lnTo>
                  <a:lnTo>
                    <a:pt x="73" y="303"/>
                  </a:lnTo>
                  <a:lnTo>
                    <a:pt x="63" y="328"/>
                  </a:lnTo>
                  <a:lnTo>
                    <a:pt x="53" y="354"/>
                  </a:lnTo>
                  <a:lnTo>
                    <a:pt x="44" y="380"/>
                  </a:lnTo>
                  <a:lnTo>
                    <a:pt x="37" y="407"/>
                  </a:lnTo>
                  <a:lnTo>
                    <a:pt x="29" y="433"/>
                  </a:lnTo>
                  <a:lnTo>
                    <a:pt x="23" y="461"/>
                  </a:lnTo>
                  <a:lnTo>
                    <a:pt x="18" y="487"/>
                  </a:lnTo>
                  <a:lnTo>
                    <a:pt x="12" y="514"/>
                  </a:lnTo>
                  <a:lnTo>
                    <a:pt x="7" y="541"/>
                  </a:lnTo>
                  <a:lnTo>
                    <a:pt x="5" y="568"/>
                  </a:lnTo>
                  <a:lnTo>
                    <a:pt x="0" y="611"/>
                  </a:lnTo>
                  <a:lnTo>
                    <a:pt x="0" y="656"/>
                  </a:lnTo>
                  <a:lnTo>
                    <a:pt x="5" y="701"/>
                  </a:lnTo>
                  <a:lnTo>
                    <a:pt x="18" y="742"/>
                  </a:lnTo>
                  <a:lnTo>
                    <a:pt x="23" y="751"/>
                  </a:lnTo>
                  <a:lnTo>
                    <a:pt x="32" y="753"/>
                  </a:lnTo>
                  <a:lnTo>
                    <a:pt x="42" y="753"/>
                  </a:lnTo>
                  <a:lnTo>
                    <a:pt x="51" y="749"/>
                  </a:lnTo>
                  <a:lnTo>
                    <a:pt x="66" y="735"/>
                  </a:lnTo>
                  <a:lnTo>
                    <a:pt x="77" y="718"/>
                  </a:lnTo>
                  <a:lnTo>
                    <a:pt x="86" y="701"/>
                  </a:lnTo>
                  <a:lnTo>
                    <a:pt x="92" y="682"/>
                  </a:lnTo>
                  <a:lnTo>
                    <a:pt x="95" y="663"/>
                  </a:lnTo>
                  <a:lnTo>
                    <a:pt x="98" y="644"/>
                  </a:lnTo>
                  <a:lnTo>
                    <a:pt x="99" y="624"/>
                  </a:lnTo>
                  <a:lnTo>
                    <a:pt x="101" y="603"/>
                  </a:lnTo>
                  <a:lnTo>
                    <a:pt x="105" y="552"/>
                  </a:lnTo>
                  <a:lnTo>
                    <a:pt x="112" y="503"/>
                  </a:lnTo>
                  <a:lnTo>
                    <a:pt x="121" y="452"/>
                  </a:lnTo>
                  <a:lnTo>
                    <a:pt x="131" y="402"/>
                  </a:lnTo>
                  <a:lnTo>
                    <a:pt x="136" y="376"/>
                  </a:lnTo>
                  <a:lnTo>
                    <a:pt x="142" y="350"/>
                  </a:lnTo>
                  <a:lnTo>
                    <a:pt x="147" y="325"/>
                  </a:lnTo>
                  <a:lnTo>
                    <a:pt x="153" y="299"/>
                  </a:lnTo>
                  <a:lnTo>
                    <a:pt x="159" y="274"/>
                  </a:lnTo>
                  <a:lnTo>
                    <a:pt x="166" y="249"/>
                  </a:lnTo>
                  <a:lnTo>
                    <a:pt x="174" y="223"/>
                  </a:lnTo>
                  <a:lnTo>
                    <a:pt x="181" y="198"/>
                  </a:lnTo>
                  <a:lnTo>
                    <a:pt x="188" y="172"/>
                  </a:lnTo>
                  <a:lnTo>
                    <a:pt x="195" y="146"/>
                  </a:lnTo>
                  <a:lnTo>
                    <a:pt x="204" y="120"/>
                  </a:lnTo>
                  <a:lnTo>
                    <a:pt x="213" y="95"/>
                  </a:lnTo>
                  <a:lnTo>
                    <a:pt x="223" y="70"/>
                  </a:lnTo>
                  <a:lnTo>
                    <a:pt x="235" y="45"/>
                  </a:lnTo>
                  <a:lnTo>
                    <a:pt x="249" y="22"/>
                  </a:lnTo>
                  <a:lnTo>
                    <a:pt x="267" y="1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441825" y="3557588"/>
              <a:ext cx="39688" cy="239712"/>
            </a:xfrm>
            <a:custGeom>
              <a:avLst/>
              <a:gdLst>
                <a:gd name="T0" fmla="*/ 0 w 25"/>
                <a:gd name="T1" fmla="*/ 0 h 151"/>
                <a:gd name="T2" fmla="*/ 1 w 25"/>
                <a:gd name="T3" fmla="*/ 38 h 151"/>
                <a:gd name="T4" fmla="*/ 6 w 25"/>
                <a:gd name="T5" fmla="*/ 76 h 151"/>
                <a:gd name="T6" fmla="*/ 12 w 25"/>
                <a:gd name="T7" fmla="*/ 113 h 151"/>
                <a:gd name="T8" fmla="*/ 19 w 25"/>
                <a:gd name="T9" fmla="*/ 149 h 151"/>
                <a:gd name="T10" fmla="*/ 20 w 25"/>
                <a:gd name="T11" fmla="*/ 151 h 151"/>
                <a:gd name="T12" fmla="*/ 22 w 25"/>
                <a:gd name="T13" fmla="*/ 149 h 151"/>
                <a:gd name="T14" fmla="*/ 25 w 25"/>
                <a:gd name="T15" fmla="*/ 148 h 151"/>
                <a:gd name="T16" fmla="*/ 25 w 25"/>
                <a:gd name="T17" fmla="*/ 146 h 151"/>
                <a:gd name="T18" fmla="*/ 19 w 25"/>
                <a:gd name="T19" fmla="*/ 110 h 151"/>
                <a:gd name="T20" fmla="*/ 12 w 25"/>
                <a:gd name="T21" fmla="*/ 73 h 151"/>
                <a:gd name="T22" fmla="*/ 4 w 25"/>
                <a:gd name="T23" fmla="*/ 37 h 151"/>
                <a:gd name="T24" fmla="*/ 0 w 25"/>
                <a:gd name="T25" fmla="*/ 0 h 151"/>
                <a:gd name="T26" fmla="*/ 0 w 25"/>
                <a:gd name="T27" fmla="*/ 0 h 151"/>
                <a:gd name="T28" fmla="*/ 0 w 25"/>
                <a:gd name="T29" fmla="*/ 0 h 151"/>
                <a:gd name="T30" fmla="*/ 0 w 25"/>
                <a:gd name="T31" fmla="*/ 0 h 151"/>
                <a:gd name="T32" fmla="*/ 0 w 25"/>
                <a:gd name="T33" fmla="*/ 0 h 151"/>
                <a:gd name="T34" fmla="*/ 0 w 25"/>
                <a:gd name="T3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51">
                  <a:moveTo>
                    <a:pt x="0" y="0"/>
                  </a:moveTo>
                  <a:lnTo>
                    <a:pt x="1" y="38"/>
                  </a:lnTo>
                  <a:lnTo>
                    <a:pt x="6" y="76"/>
                  </a:lnTo>
                  <a:lnTo>
                    <a:pt x="12" y="113"/>
                  </a:lnTo>
                  <a:lnTo>
                    <a:pt x="19" y="149"/>
                  </a:lnTo>
                  <a:lnTo>
                    <a:pt x="20" y="151"/>
                  </a:lnTo>
                  <a:lnTo>
                    <a:pt x="22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19" y="110"/>
                  </a:lnTo>
                  <a:lnTo>
                    <a:pt x="12" y="73"/>
                  </a:lnTo>
                  <a:lnTo>
                    <a:pt x="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4354513" y="3557588"/>
              <a:ext cx="600075" cy="273050"/>
            </a:xfrm>
            <a:custGeom>
              <a:avLst/>
              <a:gdLst>
                <a:gd name="T0" fmla="*/ 378 w 378"/>
                <a:gd name="T1" fmla="*/ 0 h 172"/>
                <a:gd name="T2" fmla="*/ 370 w 378"/>
                <a:gd name="T3" fmla="*/ 5 h 172"/>
                <a:gd name="T4" fmla="*/ 359 w 378"/>
                <a:gd name="T5" fmla="*/ 9 h 172"/>
                <a:gd name="T6" fmla="*/ 351 w 378"/>
                <a:gd name="T7" fmla="*/ 15 h 172"/>
                <a:gd name="T8" fmla="*/ 342 w 378"/>
                <a:gd name="T9" fmla="*/ 19 h 172"/>
                <a:gd name="T10" fmla="*/ 333 w 378"/>
                <a:gd name="T11" fmla="*/ 27 h 172"/>
                <a:gd name="T12" fmla="*/ 324 w 378"/>
                <a:gd name="T13" fmla="*/ 33 h 172"/>
                <a:gd name="T14" fmla="*/ 317 w 378"/>
                <a:gd name="T15" fmla="*/ 38 h 172"/>
                <a:gd name="T16" fmla="*/ 308 w 378"/>
                <a:gd name="T17" fmla="*/ 44 h 172"/>
                <a:gd name="T18" fmla="*/ 297 w 378"/>
                <a:gd name="T19" fmla="*/ 53 h 172"/>
                <a:gd name="T20" fmla="*/ 285 w 378"/>
                <a:gd name="T21" fmla="*/ 60 h 172"/>
                <a:gd name="T22" fmla="*/ 273 w 378"/>
                <a:gd name="T23" fmla="*/ 68 h 172"/>
                <a:gd name="T24" fmla="*/ 262 w 378"/>
                <a:gd name="T25" fmla="*/ 73 h 172"/>
                <a:gd name="T26" fmla="*/ 250 w 378"/>
                <a:gd name="T27" fmla="*/ 79 h 172"/>
                <a:gd name="T28" fmla="*/ 237 w 378"/>
                <a:gd name="T29" fmla="*/ 85 h 172"/>
                <a:gd name="T30" fmla="*/ 225 w 378"/>
                <a:gd name="T31" fmla="*/ 91 h 172"/>
                <a:gd name="T32" fmla="*/ 212 w 378"/>
                <a:gd name="T33" fmla="*/ 95 h 172"/>
                <a:gd name="T34" fmla="*/ 188 w 378"/>
                <a:gd name="T35" fmla="*/ 104 h 172"/>
                <a:gd name="T36" fmla="*/ 163 w 378"/>
                <a:gd name="T37" fmla="*/ 113 h 172"/>
                <a:gd name="T38" fmla="*/ 136 w 378"/>
                <a:gd name="T39" fmla="*/ 119 h 172"/>
                <a:gd name="T40" fmla="*/ 112 w 378"/>
                <a:gd name="T41" fmla="*/ 126 h 172"/>
                <a:gd name="T42" fmla="*/ 85 w 378"/>
                <a:gd name="T43" fmla="*/ 132 h 172"/>
                <a:gd name="T44" fmla="*/ 59 w 378"/>
                <a:gd name="T45" fmla="*/ 139 h 172"/>
                <a:gd name="T46" fmla="*/ 34 w 378"/>
                <a:gd name="T47" fmla="*/ 145 h 172"/>
                <a:gd name="T48" fmla="*/ 10 w 378"/>
                <a:gd name="T49" fmla="*/ 153 h 172"/>
                <a:gd name="T50" fmla="*/ 4 w 378"/>
                <a:gd name="T51" fmla="*/ 158 h 172"/>
                <a:gd name="T52" fmla="*/ 0 w 378"/>
                <a:gd name="T53" fmla="*/ 165 h 172"/>
                <a:gd name="T54" fmla="*/ 0 w 378"/>
                <a:gd name="T55" fmla="*/ 171 h 172"/>
                <a:gd name="T56" fmla="*/ 7 w 378"/>
                <a:gd name="T57" fmla="*/ 172 h 172"/>
                <a:gd name="T58" fmla="*/ 32 w 378"/>
                <a:gd name="T59" fmla="*/ 170 h 172"/>
                <a:gd name="T60" fmla="*/ 56 w 378"/>
                <a:gd name="T61" fmla="*/ 164 h 172"/>
                <a:gd name="T62" fmla="*/ 81 w 378"/>
                <a:gd name="T63" fmla="*/ 156 h 172"/>
                <a:gd name="T64" fmla="*/ 107 w 378"/>
                <a:gd name="T65" fmla="*/ 148 h 172"/>
                <a:gd name="T66" fmla="*/ 131 w 378"/>
                <a:gd name="T67" fmla="*/ 137 h 172"/>
                <a:gd name="T68" fmla="*/ 155 w 378"/>
                <a:gd name="T69" fmla="*/ 127 h 172"/>
                <a:gd name="T70" fmla="*/ 179 w 378"/>
                <a:gd name="T71" fmla="*/ 119 h 172"/>
                <a:gd name="T72" fmla="*/ 202 w 378"/>
                <a:gd name="T73" fmla="*/ 108 h 172"/>
                <a:gd name="T74" fmla="*/ 212 w 378"/>
                <a:gd name="T75" fmla="*/ 104 h 172"/>
                <a:gd name="T76" fmla="*/ 221 w 378"/>
                <a:gd name="T77" fmla="*/ 100 h 172"/>
                <a:gd name="T78" fmla="*/ 231 w 378"/>
                <a:gd name="T79" fmla="*/ 95 h 172"/>
                <a:gd name="T80" fmla="*/ 241 w 378"/>
                <a:gd name="T81" fmla="*/ 89 h 172"/>
                <a:gd name="T82" fmla="*/ 250 w 378"/>
                <a:gd name="T83" fmla="*/ 85 h 172"/>
                <a:gd name="T84" fmla="*/ 260 w 378"/>
                <a:gd name="T85" fmla="*/ 79 h 172"/>
                <a:gd name="T86" fmla="*/ 269 w 378"/>
                <a:gd name="T87" fmla="*/ 73 h 172"/>
                <a:gd name="T88" fmla="*/ 278 w 378"/>
                <a:gd name="T89" fmla="*/ 68 h 172"/>
                <a:gd name="T90" fmla="*/ 291 w 378"/>
                <a:gd name="T91" fmla="*/ 59 h 172"/>
                <a:gd name="T92" fmla="*/ 303 w 378"/>
                <a:gd name="T93" fmla="*/ 50 h 172"/>
                <a:gd name="T94" fmla="*/ 316 w 378"/>
                <a:gd name="T95" fmla="*/ 41 h 172"/>
                <a:gd name="T96" fmla="*/ 327 w 378"/>
                <a:gd name="T97" fmla="*/ 33 h 172"/>
                <a:gd name="T98" fmla="*/ 341 w 378"/>
                <a:gd name="T99" fmla="*/ 24 h 172"/>
                <a:gd name="T100" fmla="*/ 352 w 378"/>
                <a:gd name="T101" fmla="*/ 15 h 172"/>
                <a:gd name="T102" fmla="*/ 365 w 378"/>
                <a:gd name="T103" fmla="*/ 8 h 172"/>
                <a:gd name="T104" fmla="*/ 378 w 378"/>
                <a:gd name="T105" fmla="*/ 0 h 172"/>
                <a:gd name="T106" fmla="*/ 378 w 378"/>
                <a:gd name="T107" fmla="*/ 0 h 172"/>
                <a:gd name="T108" fmla="*/ 378 w 378"/>
                <a:gd name="T109" fmla="*/ 0 h 172"/>
                <a:gd name="T110" fmla="*/ 378 w 378"/>
                <a:gd name="T111" fmla="*/ 0 h 172"/>
                <a:gd name="T112" fmla="*/ 378 w 378"/>
                <a:gd name="T113" fmla="*/ 0 h 172"/>
                <a:gd name="T114" fmla="*/ 378 w 378"/>
                <a:gd name="T1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172">
                  <a:moveTo>
                    <a:pt x="378" y="0"/>
                  </a:moveTo>
                  <a:lnTo>
                    <a:pt x="370" y="5"/>
                  </a:lnTo>
                  <a:lnTo>
                    <a:pt x="359" y="9"/>
                  </a:lnTo>
                  <a:lnTo>
                    <a:pt x="351" y="15"/>
                  </a:lnTo>
                  <a:lnTo>
                    <a:pt x="342" y="19"/>
                  </a:lnTo>
                  <a:lnTo>
                    <a:pt x="333" y="27"/>
                  </a:lnTo>
                  <a:lnTo>
                    <a:pt x="324" y="33"/>
                  </a:lnTo>
                  <a:lnTo>
                    <a:pt x="317" y="38"/>
                  </a:lnTo>
                  <a:lnTo>
                    <a:pt x="308" y="44"/>
                  </a:lnTo>
                  <a:lnTo>
                    <a:pt x="297" y="53"/>
                  </a:lnTo>
                  <a:lnTo>
                    <a:pt x="285" y="60"/>
                  </a:lnTo>
                  <a:lnTo>
                    <a:pt x="273" y="68"/>
                  </a:lnTo>
                  <a:lnTo>
                    <a:pt x="262" y="73"/>
                  </a:lnTo>
                  <a:lnTo>
                    <a:pt x="250" y="79"/>
                  </a:lnTo>
                  <a:lnTo>
                    <a:pt x="237" y="85"/>
                  </a:lnTo>
                  <a:lnTo>
                    <a:pt x="225" y="91"/>
                  </a:lnTo>
                  <a:lnTo>
                    <a:pt x="212" y="95"/>
                  </a:lnTo>
                  <a:lnTo>
                    <a:pt x="188" y="104"/>
                  </a:lnTo>
                  <a:lnTo>
                    <a:pt x="163" y="113"/>
                  </a:lnTo>
                  <a:lnTo>
                    <a:pt x="136" y="119"/>
                  </a:lnTo>
                  <a:lnTo>
                    <a:pt x="112" y="126"/>
                  </a:lnTo>
                  <a:lnTo>
                    <a:pt x="85" y="132"/>
                  </a:lnTo>
                  <a:lnTo>
                    <a:pt x="59" y="139"/>
                  </a:lnTo>
                  <a:lnTo>
                    <a:pt x="34" y="145"/>
                  </a:lnTo>
                  <a:lnTo>
                    <a:pt x="10" y="153"/>
                  </a:lnTo>
                  <a:lnTo>
                    <a:pt x="4" y="158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7" y="172"/>
                  </a:lnTo>
                  <a:lnTo>
                    <a:pt x="32" y="170"/>
                  </a:lnTo>
                  <a:lnTo>
                    <a:pt x="56" y="164"/>
                  </a:lnTo>
                  <a:lnTo>
                    <a:pt x="81" y="156"/>
                  </a:lnTo>
                  <a:lnTo>
                    <a:pt x="107" y="148"/>
                  </a:lnTo>
                  <a:lnTo>
                    <a:pt x="131" y="137"/>
                  </a:lnTo>
                  <a:lnTo>
                    <a:pt x="155" y="127"/>
                  </a:lnTo>
                  <a:lnTo>
                    <a:pt x="179" y="119"/>
                  </a:lnTo>
                  <a:lnTo>
                    <a:pt x="202" y="108"/>
                  </a:lnTo>
                  <a:lnTo>
                    <a:pt x="212" y="104"/>
                  </a:lnTo>
                  <a:lnTo>
                    <a:pt x="221" y="100"/>
                  </a:lnTo>
                  <a:lnTo>
                    <a:pt x="231" y="95"/>
                  </a:lnTo>
                  <a:lnTo>
                    <a:pt x="241" y="89"/>
                  </a:lnTo>
                  <a:lnTo>
                    <a:pt x="250" y="85"/>
                  </a:lnTo>
                  <a:lnTo>
                    <a:pt x="260" y="79"/>
                  </a:lnTo>
                  <a:lnTo>
                    <a:pt x="269" y="73"/>
                  </a:lnTo>
                  <a:lnTo>
                    <a:pt x="278" y="68"/>
                  </a:lnTo>
                  <a:lnTo>
                    <a:pt x="291" y="59"/>
                  </a:lnTo>
                  <a:lnTo>
                    <a:pt x="303" y="50"/>
                  </a:lnTo>
                  <a:lnTo>
                    <a:pt x="316" y="41"/>
                  </a:lnTo>
                  <a:lnTo>
                    <a:pt x="327" y="33"/>
                  </a:lnTo>
                  <a:lnTo>
                    <a:pt x="341" y="24"/>
                  </a:lnTo>
                  <a:lnTo>
                    <a:pt x="352" y="15"/>
                  </a:lnTo>
                  <a:lnTo>
                    <a:pt x="365" y="8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4432300" y="3779838"/>
              <a:ext cx="39688" cy="273050"/>
            </a:xfrm>
            <a:custGeom>
              <a:avLst/>
              <a:gdLst>
                <a:gd name="T0" fmla="*/ 6 w 25"/>
                <a:gd name="T1" fmla="*/ 0 h 172"/>
                <a:gd name="T2" fmla="*/ 3 w 25"/>
                <a:gd name="T3" fmla="*/ 43 h 172"/>
                <a:gd name="T4" fmla="*/ 0 w 25"/>
                <a:gd name="T5" fmla="*/ 88 h 172"/>
                <a:gd name="T6" fmla="*/ 3 w 25"/>
                <a:gd name="T7" fmla="*/ 133 h 172"/>
                <a:gd name="T8" fmla="*/ 16 w 25"/>
                <a:gd name="T9" fmla="*/ 172 h 172"/>
                <a:gd name="T10" fmla="*/ 19 w 25"/>
                <a:gd name="T11" fmla="*/ 172 h 172"/>
                <a:gd name="T12" fmla="*/ 22 w 25"/>
                <a:gd name="T13" fmla="*/ 171 h 172"/>
                <a:gd name="T14" fmla="*/ 25 w 25"/>
                <a:gd name="T15" fmla="*/ 169 h 172"/>
                <a:gd name="T16" fmla="*/ 25 w 25"/>
                <a:gd name="T17" fmla="*/ 167 h 172"/>
                <a:gd name="T18" fmla="*/ 15 w 25"/>
                <a:gd name="T19" fmla="*/ 126 h 172"/>
                <a:gd name="T20" fmla="*/ 9 w 25"/>
                <a:gd name="T21" fmla="*/ 85 h 172"/>
                <a:gd name="T22" fmla="*/ 7 w 25"/>
                <a:gd name="T23" fmla="*/ 43 h 172"/>
                <a:gd name="T24" fmla="*/ 6 w 25"/>
                <a:gd name="T25" fmla="*/ 0 h 172"/>
                <a:gd name="T26" fmla="*/ 6 w 25"/>
                <a:gd name="T27" fmla="*/ 0 h 172"/>
                <a:gd name="T28" fmla="*/ 6 w 25"/>
                <a:gd name="T29" fmla="*/ 0 h 172"/>
                <a:gd name="T30" fmla="*/ 6 w 25"/>
                <a:gd name="T31" fmla="*/ 0 h 172"/>
                <a:gd name="T32" fmla="*/ 6 w 25"/>
                <a:gd name="T33" fmla="*/ 0 h 172"/>
                <a:gd name="T34" fmla="*/ 6 w 25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72">
                  <a:moveTo>
                    <a:pt x="6" y="0"/>
                  </a:moveTo>
                  <a:lnTo>
                    <a:pt x="3" y="43"/>
                  </a:lnTo>
                  <a:lnTo>
                    <a:pt x="0" y="88"/>
                  </a:lnTo>
                  <a:lnTo>
                    <a:pt x="3" y="133"/>
                  </a:lnTo>
                  <a:lnTo>
                    <a:pt x="16" y="172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15" y="126"/>
                  </a:lnTo>
                  <a:lnTo>
                    <a:pt x="9" y="85"/>
                  </a:lnTo>
                  <a:lnTo>
                    <a:pt x="7" y="4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4311650" y="3757613"/>
              <a:ext cx="192088" cy="222250"/>
            </a:xfrm>
            <a:custGeom>
              <a:avLst/>
              <a:gdLst>
                <a:gd name="T0" fmla="*/ 0 w 121"/>
                <a:gd name="T1" fmla="*/ 140 h 140"/>
                <a:gd name="T2" fmla="*/ 9 w 121"/>
                <a:gd name="T3" fmla="*/ 137 h 140"/>
                <a:gd name="T4" fmla="*/ 15 w 121"/>
                <a:gd name="T5" fmla="*/ 134 h 140"/>
                <a:gd name="T6" fmla="*/ 22 w 121"/>
                <a:gd name="T7" fmla="*/ 132 h 140"/>
                <a:gd name="T8" fmla="*/ 29 w 121"/>
                <a:gd name="T9" fmla="*/ 131 h 140"/>
                <a:gd name="T10" fmla="*/ 35 w 121"/>
                <a:gd name="T11" fmla="*/ 128 h 140"/>
                <a:gd name="T12" fmla="*/ 41 w 121"/>
                <a:gd name="T13" fmla="*/ 127 h 140"/>
                <a:gd name="T14" fmla="*/ 45 w 121"/>
                <a:gd name="T15" fmla="*/ 124 h 140"/>
                <a:gd name="T16" fmla="*/ 51 w 121"/>
                <a:gd name="T17" fmla="*/ 122 h 140"/>
                <a:gd name="T18" fmla="*/ 57 w 121"/>
                <a:gd name="T19" fmla="*/ 121 h 140"/>
                <a:gd name="T20" fmla="*/ 61 w 121"/>
                <a:gd name="T21" fmla="*/ 118 h 140"/>
                <a:gd name="T22" fmla="*/ 66 w 121"/>
                <a:gd name="T23" fmla="*/ 115 h 140"/>
                <a:gd name="T24" fmla="*/ 70 w 121"/>
                <a:gd name="T25" fmla="*/ 112 h 140"/>
                <a:gd name="T26" fmla="*/ 72 w 121"/>
                <a:gd name="T27" fmla="*/ 111 h 140"/>
                <a:gd name="T28" fmla="*/ 75 w 121"/>
                <a:gd name="T29" fmla="*/ 108 h 140"/>
                <a:gd name="T30" fmla="*/ 76 w 121"/>
                <a:gd name="T31" fmla="*/ 106 h 140"/>
                <a:gd name="T32" fmla="*/ 78 w 121"/>
                <a:gd name="T33" fmla="*/ 105 h 140"/>
                <a:gd name="T34" fmla="*/ 80 w 121"/>
                <a:gd name="T35" fmla="*/ 103 h 140"/>
                <a:gd name="T36" fmla="*/ 83 w 121"/>
                <a:gd name="T37" fmla="*/ 103 h 140"/>
                <a:gd name="T38" fmla="*/ 83 w 121"/>
                <a:gd name="T39" fmla="*/ 103 h 140"/>
                <a:gd name="T40" fmla="*/ 80 w 121"/>
                <a:gd name="T41" fmla="*/ 105 h 140"/>
                <a:gd name="T42" fmla="*/ 92 w 121"/>
                <a:gd name="T43" fmla="*/ 100 h 140"/>
                <a:gd name="T44" fmla="*/ 102 w 121"/>
                <a:gd name="T45" fmla="*/ 93 h 140"/>
                <a:gd name="T46" fmla="*/ 111 w 121"/>
                <a:gd name="T47" fmla="*/ 83 h 140"/>
                <a:gd name="T48" fmla="*/ 117 w 121"/>
                <a:gd name="T49" fmla="*/ 71 h 140"/>
                <a:gd name="T50" fmla="*/ 120 w 121"/>
                <a:gd name="T51" fmla="*/ 60 h 140"/>
                <a:gd name="T52" fmla="*/ 121 w 121"/>
                <a:gd name="T53" fmla="*/ 46 h 140"/>
                <a:gd name="T54" fmla="*/ 120 w 121"/>
                <a:gd name="T55" fmla="*/ 35 h 140"/>
                <a:gd name="T56" fmla="*/ 115 w 121"/>
                <a:gd name="T57" fmla="*/ 23 h 140"/>
                <a:gd name="T58" fmla="*/ 107 w 121"/>
                <a:gd name="T59" fmla="*/ 11 h 140"/>
                <a:gd name="T60" fmla="*/ 95 w 121"/>
                <a:gd name="T61" fmla="*/ 4 h 140"/>
                <a:gd name="T62" fmla="*/ 82 w 121"/>
                <a:gd name="T63" fmla="*/ 0 h 140"/>
                <a:gd name="T64" fmla="*/ 69 w 121"/>
                <a:gd name="T65" fmla="*/ 0 h 140"/>
                <a:gd name="T66" fmla="*/ 54 w 121"/>
                <a:gd name="T67" fmla="*/ 3 h 140"/>
                <a:gd name="T68" fmla="*/ 43 w 121"/>
                <a:gd name="T69" fmla="*/ 10 h 140"/>
                <a:gd name="T70" fmla="*/ 31 w 121"/>
                <a:gd name="T71" fmla="*/ 19 h 140"/>
                <a:gd name="T72" fmla="*/ 22 w 121"/>
                <a:gd name="T73" fmla="*/ 30 h 140"/>
                <a:gd name="T74" fmla="*/ 16 w 121"/>
                <a:gd name="T75" fmla="*/ 44 h 140"/>
                <a:gd name="T76" fmla="*/ 13 w 121"/>
                <a:gd name="T77" fmla="*/ 58 h 140"/>
                <a:gd name="T78" fmla="*/ 10 w 121"/>
                <a:gd name="T79" fmla="*/ 71 h 140"/>
                <a:gd name="T80" fmla="*/ 9 w 121"/>
                <a:gd name="T81" fmla="*/ 86 h 140"/>
                <a:gd name="T82" fmla="*/ 9 w 121"/>
                <a:gd name="T83" fmla="*/ 90 h 140"/>
                <a:gd name="T84" fmla="*/ 6 w 121"/>
                <a:gd name="T85" fmla="*/ 95 h 140"/>
                <a:gd name="T86" fmla="*/ 5 w 121"/>
                <a:gd name="T87" fmla="*/ 100 h 140"/>
                <a:gd name="T88" fmla="*/ 3 w 121"/>
                <a:gd name="T89" fmla="*/ 105 h 140"/>
                <a:gd name="T90" fmla="*/ 2 w 121"/>
                <a:gd name="T91" fmla="*/ 113 h 140"/>
                <a:gd name="T92" fmla="*/ 2 w 121"/>
                <a:gd name="T93" fmla="*/ 122 h 140"/>
                <a:gd name="T94" fmla="*/ 0 w 121"/>
                <a:gd name="T95" fmla="*/ 131 h 140"/>
                <a:gd name="T96" fmla="*/ 0 w 121"/>
                <a:gd name="T97" fmla="*/ 140 h 140"/>
                <a:gd name="T98" fmla="*/ 0 w 121"/>
                <a:gd name="T99" fmla="*/ 140 h 140"/>
                <a:gd name="T100" fmla="*/ 0 w 121"/>
                <a:gd name="T101" fmla="*/ 140 h 140"/>
                <a:gd name="T102" fmla="*/ 0 w 121"/>
                <a:gd name="T103" fmla="*/ 140 h 140"/>
                <a:gd name="T104" fmla="*/ 0 w 121"/>
                <a:gd name="T105" fmla="*/ 140 h 140"/>
                <a:gd name="T106" fmla="*/ 0 w 121"/>
                <a:gd name="T10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40">
                  <a:moveTo>
                    <a:pt x="0" y="140"/>
                  </a:moveTo>
                  <a:lnTo>
                    <a:pt x="9" y="137"/>
                  </a:lnTo>
                  <a:lnTo>
                    <a:pt x="15" y="134"/>
                  </a:lnTo>
                  <a:lnTo>
                    <a:pt x="22" y="132"/>
                  </a:lnTo>
                  <a:lnTo>
                    <a:pt x="29" y="131"/>
                  </a:lnTo>
                  <a:lnTo>
                    <a:pt x="35" y="128"/>
                  </a:lnTo>
                  <a:lnTo>
                    <a:pt x="41" y="127"/>
                  </a:lnTo>
                  <a:lnTo>
                    <a:pt x="45" y="124"/>
                  </a:lnTo>
                  <a:lnTo>
                    <a:pt x="51" y="122"/>
                  </a:lnTo>
                  <a:lnTo>
                    <a:pt x="57" y="121"/>
                  </a:lnTo>
                  <a:lnTo>
                    <a:pt x="61" y="118"/>
                  </a:lnTo>
                  <a:lnTo>
                    <a:pt x="66" y="115"/>
                  </a:lnTo>
                  <a:lnTo>
                    <a:pt x="70" y="112"/>
                  </a:lnTo>
                  <a:lnTo>
                    <a:pt x="72" y="111"/>
                  </a:lnTo>
                  <a:lnTo>
                    <a:pt x="75" y="108"/>
                  </a:lnTo>
                  <a:lnTo>
                    <a:pt x="76" y="106"/>
                  </a:lnTo>
                  <a:lnTo>
                    <a:pt x="78" y="105"/>
                  </a:lnTo>
                  <a:lnTo>
                    <a:pt x="80" y="103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0" y="105"/>
                  </a:lnTo>
                  <a:lnTo>
                    <a:pt x="92" y="100"/>
                  </a:lnTo>
                  <a:lnTo>
                    <a:pt x="102" y="93"/>
                  </a:lnTo>
                  <a:lnTo>
                    <a:pt x="111" y="83"/>
                  </a:lnTo>
                  <a:lnTo>
                    <a:pt x="117" y="71"/>
                  </a:lnTo>
                  <a:lnTo>
                    <a:pt x="120" y="60"/>
                  </a:lnTo>
                  <a:lnTo>
                    <a:pt x="121" y="46"/>
                  </a:lnTo>
                  <a:lnTo>
                    <a:pt x="120" y="35"/>
                  </a:lnTo>
                  <a:lnTo>
                    <a:pt x="115" y="23"/>
                  </a:lnTo>
                  <a:lnTo>
                    <a:pt x="107" y="11"/>
                  </a:lnTo>
                  <a:lnTo>
                    <a:pt x="95" y="4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4" y="3"/>
                  </a:lnTo>
                  <a:lnTo>
                    <a:pt x="43" y="10"/>
                  </a:lnTo>
                  <a:lnTo>
                    <a:pt x="31" y="19"/>
                  </a:lnTo>
                  <a:lnTo>
                    <a:pt x="22" y="30"/>
                  </a:lnTo>
                  <a:lnTo>
                    <a:pt x="16" y="44"/>
                  </a:lnTo>
                  <a:lnTo>
                    <a:pt x="13" y="58"/>
                  </a:lnTo>
                  <a:lnTo>
                    <a:pt x="10" y="71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6" y="95"/>
                  </a:lnTo>
                  <a:lnTo>
                    <a:pt x="5" y="100"/>
                  </a:lnTo>
                  <a:lnTo>
                    <a:pt x="3" y="105"/>
                  </a:lnTo>
                  <a:lnTo>
                    <a:pt x="2" y="113"/>
                  </a:lnTo>
                  <a:lnTo>
                    <a:pt x="2" y="122"/>
                  </a:lnTo>
                  <a:lnTo>
                    <a:pt x="0" y="13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4208463" y="3794125"/>
              <a:ext cx="230188" cy="115887"/>
            </a:xfrm>
            <a:custGeom>
              <a:avLst/>
              <a:gdLst>
                <a:gd name="T0" fmla="*/ 0 w 145"/>
                <a:gd name="T1" fmla="*/ 73 h 73"/>
                <a:gd name="T2" fmla="*/ 6 w 145"/>
                <a:gd name="T3" fmla="*/ 70 h 73"/>
                <a:gd name="T4" fmla="*/ 11 w 145"/>
                <a:gd name="T5" fmla="*/ 69 h 73"/>
                <a:gd name="T6" fmla="*/ 17 w 145"/>
                <a:gd name="T7" fmla="*/ 66 h 73"/>
                <a:gd name="T8" fmla="*/ 23 w 145"/>
                <a:gd name="T9" fmla="*/ 61 h 73"/>
                <a:gd name="T10" fmla="*/ 27 w 145"/>
                <a:gd name="T11" fmla="*/ 58 h 73"/>
                <a:gd name="T12" fmla="*/ 33 w 145"/>
                <a:gd name="T13" fmla="*/ 55 h 73"/>
                <a:gd name="T14" fmla="*/ 39 w 145"/>
                <a:gd name="T15" fmla="*/ 51 h 73"/>
                <a:gd name="T16" fmla="*/ 43 w 145"/>
                <a:gd name="T17" fmla="*/ 47 h 73"/>
                <a:gd name="T18" fmla="*/ 55 w 145"/>
                <a:gd name="T19" fmla="*/ 39 h 73"/>
                <a:gd name="T20" fmla="*/ 65 w 145"/>
                <a:gd name="T21" fmla="*/ 32 h 73"/>
                <a:gd name="T22" fmla="*/ 77 w 145"/>
                <a:gd name="T23" fmla="*/ 26 h 73"/>
                <a:gd name="T24" fmla="*/ 89 w 145"/>
                <a:gd name="T25" fmla="*/ 22 h 73"/>
                <a:gd name="T26" fmla="*/ 100 w 145"/>
                <a:gd name="T27" fmla="*/ 19 h 73"/>
                <a:gd name="T28" fmla="*/ 113 w 145"/>
                <a:gd name="T29" fmla="*/ 16 h 73"/>
                <a:gd name="T30" fmla="*/ 125 w 145"/>
                <a:gd name="T31" fmla="*/ 15 h 73"/>
                <a:gd name="T32" fmla="*/ 138 w 145"/>
                <a:gd name="T33" fmla="*/ 12 h 73"/>
                <a:gd name="T34" fmla="*/ 141 w 145"/>
                <a:gd name="T35" fmla="*/ 9 h 73"/>
                <a:gd name="T36" fmla="*/ 144 w 145"/>
                <a:gd name="T37" fmla="*/ 6 h 73"/>
                <a:gd name="T38" fmla="*/ 145 w 145"/>
                <a:gd name="T39" fmla="*/ 3 h 73"/>
                <a:gd name="T40" fmla="*/ 143 w 145"/>
                <a:gd name="T41" fmla="*/ 2 h 73"/>
                <a:gd name="T42" fmla="*/ 134 w 145"/>
                <a:gd name="T43" fmla="*/ 0 h 73"/>
                <a:gd name="T44" fmla="*/ 124 w 145"/>
                <a:gd name="T45" fmla="*/ 0 h 73"/>
                <a:gd name="T46" fmla="*/ 115 w 145"/>
                <a:gd name="T47" fmla="*/ 0 h 73"/>
                <a:gd name="T48" fmla="*/ 106 w 145"/>
                <a:gd name="T49" fmla="*/ 2 h 73"/>
                <a:gd name="T50" fmla="*/ 97 w 145"/>
                <a:gd name="T51" fmla="*/ 3 h 73"/>
                <a:gd name="T52" fmla="*/ 89 w 145"/>
                <a:gd name="T53" fmla="*/ 6 h 73"/>
                <a:gd name="T54" fmla="*/ 81 w 145"/>
                <a:gd name="T55" fmla="*/ 9 h 73"/>
                <a:gd name="T56" fmla="*/ 73 w 145"/>
                <a:gd name="T57" fmla="*/ 13 h 73"/>
                <a:gd name="T58" fmla="*/ 62 w 145"/>
                <a:gd name="T59" fmla="*/ 21 h 73"/>
                <a:gd name="T60" fmla="*/ 54 w 145"/>
                <a:gd name="T61" fmla="*/ 28 h 73"/>
                <a:gd name="T62" fmla="*/ 45 w 145"/>
                <a:gd name="T63" fmla="*/ 35 h 73"/>
                <a:gd name="T64" fmla="*/ 36 w 145"/>
                <a:gd name="T65" fmla="*/ 44 h 73"/>
                <a:gd name="T66" fmla="*/ 29 w 145"/>
                <a:gd name="T67" fmla="*/ 53 h 73"/>
                <a:gd name="T68" fmla="*/ 20 w 145"/>
                <a:gd name="T69" fmla="*/ 60 h 73"/>
                <a:gd name="T70" fmla="*/ 10 w 145"/>
                <a:gd name="T71" fmla="*/ 67 h 73"/>
                <a:gd name="T72" fmla="*/ 0 w 145"/>
                <a:gd name="T73" fmla="*/ 73 h 73"/>
                <a:gd name="T74" fmla="*/ 0 w 145"/>
                <a:gd name="T75" fmla="*/ 73 h 73"/>
                <a:gd name="T76" fmla="*/ 0 w 145"/>
                <a:gd name="T77" fmla="*/ 73 h 73"/>
                <a:gd name="T78" fmla="*/ 0 w 145"/>
                <a:gd name="T79" fmla="*/ 73 h 73"/>
                <a:gd name="T80" fmla="*/ 0 w 145"/>
                <a:gd name="T81" fmla="*/ 73 h 73"/>
                <a:gd name="T82" fmla="*/ 0 w 145"/>
                <a:gd name="T8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73">
                  <a:moveTo>
                    <a:pt x="0" y="73"/>
                  </a:moveTo>
                  <a:lnTo>
                    <a:pt x="6" y="70"/>
                  </a:lnTo>
                  <a:lnTo>
                    <a:pt x="11" y="69"/>
                  </a:lnTo>
                  <a:lnTo>
                    <a:pt x="17" y="66"/>
                  </a:lnTo>
                  <a:lnTo>
                    <a:pt x="23" y="61"/>
                  </a:lnTo>
                  <a:lnTo>
                    <a:pt x="27" y="58"/>
                  </a:lnTo>
                  <a:lnTo>
                    <a:pt x="33" y="55"/>
                  </a:lnTo>
                  <a:lnTo>
                    <a:pt x="39" y="51"/>
                  </a:lnTo>
                  <a:lnTo>
                    <a:pt x="43" y="47"/>
                  </a:lnTo>
                  <a:lnTo>
                    <a:pt x="55" y="39"/>
                  </a:lnTo>
                  <a:lnTo>
                    <a:pt x="65" y="32"/>
                  </a:lnTo>
                  <a:lnTo>
                    <a:pt x="77" y="26"/>
                  </a:lnTo>
                  <a:lnTo>
                    <a:pt x="89" y="22"/>
                  </a:lnTo>
                  <a:lnTo>
                    <a:pt x="100" y="19"/>
                  </a:lnTo>
                  <a:lnTo>
                    <a:pt x="113" y="16"/>
                  </a:lnTo>
                  <a:lnTo>
                    <a:pt x="125" y="15"/>
                  </a:lnTo>
                  <a:lnTo>
                    <a:pt x="138" y="12"/>
                  </a:lnTo>
                  <a:lnTo>
                    <a:pt x="141" y="9"/>
                  </a:lnTo>
                  <a:lnTo>
                    <a:pt x="144" y="6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34" y="0"/>
                  </a:lnTo>
                  <a:lnTo>
                    <a:pt x="124" y="0"/>
                  </a:lnTo>
                  <a:lnTo>
                    <a:pt x="115" y="0"/>
                  </a:lnTo>
                  <a:lnTo>
                    <a:pt x="106" y="2"/>
                  </a:lnTo>
                  <a:lnTo>
                    <a:pt x="97" y="3"/>
                  </a:lnTo>
                  <a:lnTo>
                    <a:pt x="89" y="6"/>
                  </a:lnTo>
                  <a:lnTo>
                    <a:pt x="81" y="9"/>
                  </a:lnTo>
                  <a:lnTo>
                    <a:pt x="73" y="13"/>
                  </a:lnTo>
                  <a:lnTo>
                    <a:pt x="62" y="21"/>
                  </a:lnTo>
                  <a:lnTo>
                    <a:pt x="54" y="28"/>
                  </a:lnTo>
                  <a:lnTo>
                    <a:pt x="45" y="35"/>
                  </a:lnTo>
                  <a:lnTo>
                    <a:pt x="36" y="44"/>
                  </a:lnTo>
                  <a:lnTo>
                    <a:pt x="29" y="53"/>
                  </a:lnTo>
                  <a:lnTo>
                    <a:pt x="20" y="60"/>
                  </a:lnTo>
                  <a:lnTo>
                    <a:pt x="10" y="6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3975100" y="3656013"/>
              <a:ext cx="392113" cy="1392237"/>
            </a:xfrm>
            <a:custGeom>
              <a:avLst/>
              <a:gdLst>
                <a:gd name="T0" fmla="*/ 247 w 247"/>
                <a:gd name="T1" fmla="*/ 0 h 877"/>
                <a:gd name="T2" fmla="*/ 230 w 247"/>
                <a:gd name="T3" fmla="*/ 23 h 877"/>
                <a:gd name="T4" fmla="*/ 214 w 247"/>
                <a:gd name="T5" fmla="*/ 48 h 877"/>
                <a:gd name="T6" fmla="*/ 198 w 247"/>
                <a:gd name="T7" fmla="*/ 71 h 877"/>
                <a:gd name="T8" fmla="*/ 182 w 247"/>
                <a:gd name="T9" fmla="*/ 96 h 877"/>
                <a:gd name="T10" fmla="*/ 166 w 247"/>
                <a:gd name="T11" fmla="*/ 121 h 877"/>
                <a:gd name="T12" fmla="*/ 150 w 247"/>
                <a:gd name="T13" fmla="*/ 147 h 877"/>
                <a:gd name="T14" fmla="*/ 135 w 247"/>
                <a:gd name="T15" fmla="*/ 172 h 877"/>
                <a:gd name="T16" fmla="*/ 120 w 247"/>
                <a:gd name="T17" fmla="*/ 196 h 877"/>
                <a:gd name="T18" fmla="*/ 107 w 247"/>
                <a:gd name="T19" fmla="*/ 220 h 877"/>
                <a:gd name="T20" fmla="*/ 96 w 247"/>
                <a:gd name="T21" fmla="*/ 246 h 877"/>
                <a:gd name="T22" fmla="*/ 87 w 247"/>
                <a:gd name="T23" fmla="*/ 271 h 877"/>
                <a:gd name="T24" fmla="*/ 77 w 247"/>
                <a:gd name="T25" fmla="*/ 297 h 877"/>
                <a:gd name="T26" fmla="*/ 68 w 247"/>
                <a:gd name="T27" fmla="*/ 323 h 877"/>
                <a:gd name="T28" fmla="*/ 61 w 247"/>
                <a:gd name="T29" fmla="*/ 351 h 877"/>
                <a:gd name="T30" fmla="*/ 53 w 247"/>
                <a:gd name="T31" fmla="*/ 377 h 877"/>
                <a:gd name="T32" fmla="*/ 45 w 247"/>
                <a:gd name="T33" fmla="*/ 403 h 877"/>
                <a:gd name="T34" fmla="*/ 29 w 247"/>
                <a:gd name="T35" fmla="*/ 462 h 877"/>
                <a:gd name="T36" fmla="*/ 18 w 247"/>
                <a:gd name="T37" fmla="*/ 520 h 877"/>
                <a:gd name="T38" fmla="*/ 10 w 247"/>
                <a:gd name="T39" fmla="*/ 580 h 877"/>
                <a:gd name="T40" fmla="*/ 4 w 247"/>
                <a:gd name="T41" fmla="*/ 639 h 877"/>
                <a:gd name="T42" fmla="*/ 0 w 247"/>
                <a:gd name="T43" fmla="*/ 698 h 877"/>
                <a:gd name="T44" fmla="*/ 0 w 247"/>
                <a:gd name="T45" fmla="*/ 756 h 877"/>
                <a:gd name="T46" fmla="*/ 2 w 247"/>
                <a:gd name="T47" fmla="*/ 816 h 877"/>
                <a:gd name="T48" fmla="*/ 10 w 247"/>
                <a:gd name="T49" fmla="*/ 874 h 877"/>
                <a:gd name="T50" fmla="*/ 13 w 247"/>
                <a:gd name="T51" fmla="*/ 877 h 877"/>
                <a:gd name="T52" fmla="*/ 17 w 247"/>
                <a:gd name="T53" fmla="*/ 874 h 877"/>
                <a:gd name="T54" fmla="*/ 21 w 247"/>
                <a:gd name="T55" fmla="*/ 871 h 877"/>
                <a:gd name="T56" fmla="*/ 23 w 247"/>
                <a:gd name="T57" fmla="*/ 867 h 877"/>
                <a:gd name="T58" fmla="*/ 29 w 247"/>
                <a:gd name="T59" fmla="*/ 749 h 877"/>
                <a:gd name="T60" fmla="*/ 34 w 247"/>
                <a:gd name="T61" fmla="*/ 632 h 877"/>
                <a:gd name="T62" fmla="*/ 45 w 247"/>
                <a:gd name="T63" fmla="*/ 516 h 877"/>
                <a:gd name="T64" fmla="*/ 65 w 247"/>
                <a:gd name="T65" fmla="*/ 399 h 877"/>
                <a:gd name="T66" fmla="*/ 72 w 247"/>
                <a:gd name="T67" fmla="*/ 371 h 877"/>
                <a:gd name="T68" fmla="*/ 80 w 247"/>
                <a:gd name="T69" fmla="*/ 345 h 877"/>
                <a:gd name="T70" fmla="*/ 87 w 247"/>
                <a:gd name="T71" fmla="*/ 317 h 877"/>
                <a:gd name="T72" fmla="*/ 96 w 247"/>
                <a:gd name="T73" fmla="*/ 291 h 877"/>
                <a:gd name="T74" fmla="*/ 104 w 247"/>
                <a:gd name="T75" fmla="*/ 263 h 877"/>
                <a:gd name="T76" fmla="*/ 115 w 247"/>
                <a:gd name="T77" fmla="*/ 239 h 877"/>
                <a:gd name="T78" fmla="*/ 125 w 247"/>
                <a:gd name="T79" fmla="*/ 212 h 877"/>
                <a:gd name="T80" fmla="*/ 138 w 247"/>
                <a:gd name="T81" fmla="*/ 188 h 877"/>
                <a:gd name="T82" fmla="*/ 151 w 247"/>
                <a:gd name="T83" fmla="*/ 164 h 877"/>
                <a:gd name="T84" fmla="*/ 164 w 247"/>
                <a:gd name="T85" fmla="*/ 140 h 877"/>
                <a:gd name="T86" fmla="*/ 179 w 247"/>
                <a:gd name="T87" fmla="*/ 116 h 877"/>
                <a:gd name="T88" fmla="*/ 193 w 247"/>
                <a:gd name="T89" fmla="*/ 93 h 877"/>
                <a:gd name="T90" fmla="*/ 206 w 247"/>
                <a:gd name="T91" fmla="*/ 71 h 877"/>
                <a:gd name="T92" fmla="*/ 221 w 247"/>
                <a:gd name="T93" fmla="*/ 48 h 877"/>
                <a:gd name="T94" fmla="*/ 234 w 247"/>
                <a:gd name="T95" fmla="*/ 23 h 877"/>
                <a:gd name="T96" fmla="*/ 247 w 247"/>
                <a:gd name="T97" fmla="*/ 0 h 877"/>
                <a:gd name="T98" fmla="*/ 247 w 247"/>
                <a:gd name="T99" fmla="*/ 0 h 877"/>
                <a:gd name="T100" fmla="*/ 247 w 247"/>
                <a:gd name="T101" fmla="*/ 0 h 877"/>
                <a:gd name="T102" fmla="*/ 247 w 247"/>
                <a:gd name="T103" fmla="*/ 0 h 877"/>
                <a:gd name="T104" fmla="*/ 247 w 247"/>
                <a:gd name="T105" fmla="*/ 0 h 877"/>
                <a:gd name="T106" fmla="*/ 247 w 247"/>
                <a:gd name="T107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" h="877">
                  <a:moveTo>
                    <a:pt x="247" y="0"/>
                  </a:moveTo>
                  <a:lnTo>
                    <a:pt x="230" y="23"/>
                  </a:lnTo>
                  <a:lnTo>
                    <a:pt x="214" y="48"/>
                  </a:lnTo>
                  <a:lnTo>
                    <a:pt x="198" y="71"/>
                  </a:lnTo>
                  <a:lnTo>
                    <a:pt x="182" y="96"/>
                  </a:lnTo>
                  <a:lnTo>
                    <a:pt x="166" y="121"/>
                  </a:lnTo>
                  <a:lnTo>
                    <a:pt x="150" y="147"/>
                  </a:lnTo>
                  <a:lnTo>
                    <a:pt x="135" y="172"/>
                  </a:lnTo>
                  <a:lnTo>
                    <a:pt x="120" y="196"/>
                  </a:lnTo>
                  <a:lnTo>
                    <a:pt x="107" y="220"/>
                  </a:lnTo>
                  <a:lnTo>
                    <a:pt x="96" y="246"/>
                  </a:lnTo>
                  <a:lnTo>
                    <a:pt x="87" y="271"/>
                  </a:lnTo>
                  <a:lnTo>
                    <a:pt x="77" y="297"/>
                  </a:lnTo>
                  <a:lnTo>
                    <a:pt x="68" y="323"/>
                  </a:lnTo>
                  <a:lnTo>
                    <a:pt x="61" y="351"/>
                  </a:lnTo>
                  <a:lnTo>
                    <a:pt x="53" y="377"/>
                  </a:lnTo>
                  <a:lnTo>
                    <a:pt x="45" y="403"/>
                  </a:lnTo>
                  <a:lnTo>
                    <a:pt x="29" y="462"/>
                  </a:lnTo>
                  <a:lnTo>
                    <a:pt x="18" y="520"/>
                  </a:lnTo>
                  <a:lnTo>
                    <a:pt x="10" y="580"/>
                  </a:lnTo>
                  <a:lnTo>
                    <a:pt x="4" y="639"/>
                  </a:lnTo>
                  <a:lnTo>
                    <a:pt x="0" y="698"/>
                  </a:lnTo>
                  <a:lnTo>
                    <a:pt x="0" y="756"/>
                  </a:lnTo>
                  <a:lnTo>
                    <a:pt x="2" y="816"/>
                  </a:lnTo>
                  <a:lnTo>
                    <a:pt x="10" y="874"/>
                  </a:lnTo>
                  <a:lnTo>
                    <a:pt x="13" y="877"/>
                  </a:lnTo>
                  <a:lnTo>
                    <a:pt x="17" y="874"/>
                  </a:lnTo>
                  <a:lnTo>
                    <a:pt x="21" y="871"/>
                  </a:lnTo>
                  <a:lnTo>
                    <a:pt x="23" y="867"/>
                  </a:lnTo>
                  <a:lnTo>
                    <a:pt x="29" y="749"/>
                  </a:lnTo>
                  <a:lnTo>
                    <a:pt x="34" y="632"/>
                  </a:lnTo>
                  <a:lnTo>
                    <a:pt x="45" y="516"/>
                  </a:lnTo>
                  <a:lnTo>
                    <a:pt x="65" y="399"/>
                  </a:lnTo>
                  <a:lnTo>
                    <a:pt x="72" y="371"/>
                  </a:lnTo>
                  <a:lnTo>
                    <a:pt x="80" y="345"/>
                  </a:lnTo>
                  <a:lnTo>
                    <a:pt x="87" y="317"/>
                  </a:lnTo>
                  <a:lnTo>
                    <a:pt x="96" y="291"/>
                  </a:lnTo>
                  <a:lnTo>
                    <a:pt x="104" y="263"/>
                  </a:lnTo>
                  <a:lnTo>
                    <a:pt x="115" y="239"/>
                  </a:lnTo>
                  <a:lnTo>
                    <a:pt x="125" y="212"/>
                  </a:lnTo>
                  <a:lnTo>
                    <a:pt x="138" y="188"/>
                  </a:lnTo>
                  <a:lnTo>
                    <a:pt x="151" y="164"/>
                  </a:lnTo>
                  <a:lnTo>
                    <a:pt x="164" y="140"/>
                  </a:lnTo>
                  <a:lnTo>
                    <a:pt x="179" y="116"/>
                  </a:lnTo>
                  <a:lnTo>
                    <a:pt x="193" y="93"/>
                  </a:lnTo>
                  <a:lnTo>
                    <a:pt x="206" y="71"/>
                  </a:lnTo>
                  <a:lnTo>
                    <a:pt x="221" y="48"/>
                  </a:lnTo>
                  <a:lnTo>
                    <a:pt x="234" y="23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4002088" y="3676650"/>
              <a:ext cx="369888" cy="376237"/>
            </a:xfrm>
            <a:custGeom>
              <a:avLst/>
              <a:gdLst>
                <a:gd name="T0" fmla="*/ 233 w 233"/>
                <a:gd name="T1" fmla="*/ 0 h 237"/>
                <a:gd name="T2" fmla="*/ 226 w 233"/>
                <a:gd name="T3" fmla="*/ 3 h 237"/>
                <a:gd name="T4" fmla="*/ 217 w 233"/>
                <a:gd name="T5" fmla="*/ 6 h 237"/>
                <a:gd name="T6" fmla="*/ 210 w 233"/>
                <a:gd name="T7" fmla="*/ 10 h 237"/>
                <a:gd name="T8" fmla="*/ 203 w 233"/>
                <a:gd name="T9" fmla="*/ 14 h 237"/>
                <a:gd name="T10" fmla="*/ 195 w 233"/>
                <a:gd name="T11" fmla="*/ 19 h 237"/>
                <a:gd name="T12" fmla="*/ 189 w 233"/>
                <a:gd name="T13" fmla="*/ 23 h 237"/>
                <a:gd name="T14" fmla="*/ 182 w 233"/>
                <a:gd name="T15" fmla="*/ 27 h 237"/>
                <a:gd name="T16" fmla="*/ 175 w 233"/>
                <a:gd name="T17" fmla="*/ 33 h 237"/>
                <a:gd name="T18" fmla="*/ 168 w 233"/>
                <a:gd name="T19" fmla="*/ 39 h 237"/>
                <a:gd name="T20" fmla="*/ 159 w 233"/>
                <a:gd name="T21" fmla="*/ 45 h 237"/>
                <a:gd name="T22" fmla="*/ 152 w 233"/>
                <a:gd name="T23" fmla="*/ 51 h 237"/>
                <a:gd name="T24" fmla="*/ 143 w 233"/>
                <a:gd name="T25" fmla="*/ 58 h 237"/>
                <a:gd name="T26" fmla="*/ 134 w 233"/>
                <a:gd name="T27" fmla="*/ 65 h 237"/>
                <a:gd name="T28" fmla="*/ 127 w 233"/>
                <a:gd name="T29" fmla="*/ 71 h 237"/>
                <a:gd name="T30" fmla="*/ 120 w 233"/>
                <a:gd name="T31" fmla="*/ 78 h 237"/>
                <a:gd name="T32" fmla="*/ 114 w 233"/>
                <a:gd name="T33" fmla="*/ 86 h 237"/>
                <a:gd name="T34" fmla="*/ 105 w 233"/>
                <a:gd name="T35" fmla="*/ 96 h 237"/>
                <a:gd name="T36" fmla="*/ 98 w 233"/>
                <a:gd name="T37" fmla="*/ 105 h 237"/>
                <a:gd name="T38" fmla="*/ 89 w 233"/>
                <a:gd name="T39" fmla="*/ 115 h 237"/>
                <a:gd name="T40" fmla="*/ 80 w 233"/>
                <a:gd name="T41" fmla="*/ 124 h 237"/>
                <a:gd name="T42" fmla="*/ 71 w 233"/>
                <a:gd name="T43" fmla="*/ 134 h 237"/>
                <a:gd name="T44" fmla="*/ 63 w 233"/>
                <a:gd name="T45" fmla="*/ 143 h 237"/>
                <a:gd name="T46" fmla="*/ 55 w 233"/>
                <a:gd name="T47" fmla="*/ 153 h 237"/>
                <a:gd name="T48" fmla="*/ 47 w 233"/>
                <a:gd name="T49" fmla="*/ 162 h 237"/>
                <a:gd name="T50" fmla="*/ 39 w 233"/>
                <a:gd name="T51" fmla="*/ 170 h 237"/>
                <a:gd name="T52" fmla="*/ 34 w 233"/>
                <a:gd name="T53" fmla="*/ 179 h 237"/>
                <a:gd name="T54" fmla="*/ 29 w 233"/>
                <a:gd name="T55" fmla="*/ 188 h 237"/>
                <a:gd name="T56" fmla="*/ 23 w 233"/>
                <a:gd name="T57" fmla="*/ 197 h 237"/>
                <a:gd name="T58" fmla="*/ 19 w 233"/>
                <a:gd name="T59" fmla="*/ 205 h 237"/>
                <a:gd name="T60" fmla="*/ 13 w 233"/>
                <a:gd name="T61" fmla="*/ 214 h 237"/>
                <a:gd name="T62" fmla="*/ 7 w 233"/>
                <a:gd name="T63" fmla="*/ 223 h 237"/>
                <a:gd name="T64" fmla="*/ 1 w 233"/>
                <a:gd name="T65" fmla="*/ 232 h 237"/>
                <a:gd name="T66" fmla="*/ 0 w 233"/>
                <a:gd name="T67" fmla="*/ 234 h 237"/>
                <a:gd name="T68" fmla="*/ 1 w 233"/>
                <a:gd name="T69" fmla="*/ 237 h 237"/>
                <a:gd name="T70" fmla="*/ 3 w 233"/>
                <a:gd name="T71" fmla="*/ 237 h 237"/>
                <a:gd name="T72" fmla="*/ 6 w 233"/>
                <a:gd name="T73" fmla="*/ 236 h 237"/>
                <a:gd name="T74" fmla="*/ 16 w 233"/>
                <a:gd name="T75" fmla="*/ 226 h 237"/>
                <a:gd name="T76" fmla="*/ 25 w 233"/>
                <a:gd name="T77" fmla="*/ 214 h 237"/>
                <a:gd name="T78" fmla="*/ 32 w 233"/>
                <a:gd name="T79" fmla="*/ 201 h 237"/>
                <a:gd name="T80" fmla="*/ 39 w 233"/>
                <a:gd name="T81" fmla="*/ 189 h 237"/>
                <a:gd name="T82" fmla="*/ 45 w 233"/>
                <a:gd name="T83" fmla="*/ 179 h 237"/>
                <a:gd name="T84" fmla="*/ 52 w 233"/>
                <a:gd name="T85" fmla="*/ 169 h 237"/>
                <a:gd name="T86" fmla="*/ 60 w 233"/>
                <a:gd name="T87" fmla="*/ 159 h 237"/>
                <a:gd name="T88" fmla="*/ 68 w 233"/>
                <a:gd name="T89" fmla="*/ 148 h 237"/>
                <a:gd name="T90" fmla="*/ 76 w 233"/>
                <a:gd name="T91" fmla="*/ 138 h 237"/>
                <a:gd name="T92" fmla="*/ 85 w 233"/>
                <a:gd name="T93" fmla="*/ 129 h 237"/>
                <a:gd name="T94" fmla="*/ 93 w 233"/>
                <a:gd name="T95" fmla="*/ 119 h 237"/>
                <a:gd name="T96" fmla="*/ 101 w 233"/>
                <a:gd name="T97" fmla="*/ 111 h 237"/>
                <a:gd name="T98" fmla="*/ 114 w 233"/>
                <a:gd name="T99" fmla="*/ 95 h 237"/>
                <a:gd name="T100" fmla="*/ 128 w 233"/>
                <a:gd name="T101" fmla="*/ 78 h 237"/>
                <a:gd name="T102" fmla="*/ 144 w 233"/>
                <a:gd name="T103" fmla="*/ 62 h 237"/>
                <a:gd name="T104" fmla="*/ 160 w 233"/>
                <a:gd name="T105" fmla="*/ 46 h 237"/>
                <a:gd name="T106" fmla="*/ 178 w 233"/>
                <a:gd name="T107" fmla="*/ 33 h 237"/>
                <a:gd name="T108" fmla="*/ 195 w 233"/>
                <a:gd name="T109" fmla="*/ 20 h 237"/>
                <a:gd name="T110" fmla="*/ 214 w 233"/>
                <a:gd name="T111" fmla="*/ 9 h 237"/>
                <a:gd name="T112" fmla="*/ 233 w 233"/>
                <a:gd name="T113" fmla="*/ 0 h 237"/>
                <a:gd name="T114" fmla="*/ 233 w 233"/>
                <a:gd name="T115" fmla="*/ 0 h 237"/>
                <a:gd name="T116" fmla="*/ 233 w 233"/>
                <a:gd name="T117" fmla="*/ 0 h 237"/>
                <a:gd name="T118" fmla="*/ 233 w 233"/>
                <a:gd name="T119" fmla="*/ 0 h 237"/>
                <a:gd name="T120" fmla="*/ 233 w 233"/>
                <a:gd name="T121" fmla="*/ 0 h 237"/>
                <a:gd name="T122" fmla="*/ 233 w 233"/>
                <a:gd name="T1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237">
                  <a:moveTo>
                    <a:pt x="233" y="0"/>
                  </a:moveTo>
                  <a:lnTo>
                    <a:pt x="226" y="3"/>
                  </a:lnTo>
                  <a:lnTo>
                    <a:pt x="217" y="6"/>
                  </a:lnTo>
                  <a:lnTo>
                    <a:pt x="210" y="10"/>
                  </a:lnTo>
                  <a:lnTo>
                    <a:pt x="203" y="14"/>
                  </a:lnTo>
                  <a:lnTo>
                    <a:pt x="195" y="19"/>
                  </a:lnTo>
                  <a:lnTo>
                    <a:pt x="189" y="23"/>
                  </a:lnTo>
                  <a:lnTo>
                    <a:pt x="182" y="27"/>
                  </a:lnTo>
                  <a:lnTo>
                    <a:pt x="175" y="33"/>
                  </a:lnTo>
                  <a:lnTo>
                    <a:pt x="168" y="39"/>
                  </a:lnTo>
                  <a:lnTo>
                    <a:pt x="159" y="45"/>
                  </a:lnTo>
                  <a:lnTo>
                    <a:pt x="152" y="51"/>
                  </a:lnTo>
                  <a:lnTo>
                    <a:pt x="143" y="58"/>
                  </a:lnTo>
                  <a:lnTo>
                    <a:pt x="134" y="65"/>
                  </a:lnTo>
                  <a:lnTo>
                    <a:pt x="127" y="71"/>
                  </a:lnTo>
                  <a:lnTo>
                    <a:pt x="120" y="78"/>
                  </a:lnTo>
                  <a:lnTo>
                    <a:pt x="114" y="86"/>
                  </a:lnTo>
                  <a:lnTo>
                    <a:pt x="105" y="96"/>
                  </a:lnTo>
                  <a:lnTo>
                    <a:pt x="98" y="105"/>
                  </a:lnTo>
                  <a:lnTo>
                    <a:pt x="89" y="115"/>
                  </a:lnTo>
                  <a:lnTo>
                    <a:pt x="80" y="124"/>
                  </a:lnTo>
                  <a:lnTo>
                    <a:pt x="71" y="134"/>
                  </a:lnTo>
                  <a:lnTo>
                    <a:pt x="63" y="143"/>
                  </a:lnTo>
                  <a:lnTo>
                    <a:pt x="55" y="153"/>
                  </a:lnTo>
                  <a:lnTo>
                    <a:pt x="47" y="162"/>
                  </a:lnTo>
                  <a:lnTo>
                    <a:pt x="39" y="170"/>
                  </a:lnTo>
                  <a:lnTo>
                    <a:pt x="34" y="179"/>
                  </a:lnTo>
                  <a:lnTo>
                    <a:pt x="29" y="188"/>
                  </a:lnTo>
                  <a:lnTo>
                    <a:pt x="23" y="197"/>
                  </a:lnTo>
                  <a:lnTo>
                    <a:pt x="19" y="205"/>
                  </a:lnTo>
                  <a:lnTo>
                    <a:pt x="13" y="214"/>
                  </a:lnTo>
                  <a:lnTo>
                    <a:pt x="7" y="223"/>
                  </a:lnTo>
                  <a:lnTo>
                    <a:pt x="1" y="232"/>
                  </a:lnTo>
                  <a:lnTo>
                    <a:pt x="0" y="234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6" y="236"/>
                  </a:lnTo>
                  <a:lnTo>
                    <a:pt x="16" y="226"/>
                  </a:lnTo>
                  <a:lnTo>
                    <a:pt x="25" y="214"/>
                  </a:lnTo>
                  <a:lnTo>
                    <a:pt x="32" y="201"/>
                  </a:lnTo>
                  <a:lnTo>
                    <a:pt x="39" y="189"/>
                  </a:lnTo>
                  <a:lnTo>
                    <a:pt x="45" y="179"/>
                  </a:lnTo>
                  <a:lnTo>
                    <a:pt x="52" y="169"/>
                  </a:lnTo>
                  <a:lnTo>
                    <a:pt x="60" y="159"/>
                  </a:lnTo>
                  <a:lnTo>
                    <a:pt x="68" y="148"/>
                  </a:lnTo>
                  <a:lnTo>
                    <a:pt x="76" y="138"/>
                  </a:lnTo>
                  <a:lnTo>
                    <a:pt x="85" y="129"/>
                  </a:lnTo>
                  <a:lnTo>
                    <a:pt x="93" y="119"/>
                  </a:lnTo>
                  <a:lnTo>
                    <a:pt x="101" y="111"/>
                  </a:lnTo>
                  <a:lnTo>
                    <a:pt x="114" y="95"/>
                  </a:lnTo>
                  <a:lnTo>
                    <a:pt x="128" y="78"/>
                  </a:lnTo>
                  <a:lnTo>
                    <a:pt x="144" y="62"/>
                  </a:lnTo>
                  <a:lnTo>
                    <a:pt x="160" y="46"/>
                  </a:lnTo>
                  <a:lnTo>
                    <a:pt x="178" y="33"/>
                  </a:lnTo>
                  <a:lnTo>
                    <a:pt x="195" y="20"/>
                  </a:lnTo>
                  <a:lnTo>
                    <a:pt x="214" y="9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3986213" y="4057650"/>
              <a:ext cx="98425" cy="185737"/>
            </a:xfrm>
            <a:custGeom>
              <a:avLst/>
              <a:gdLst>
                <a:gd name="T0" fmla="*/ 0 w 62"/>
                <a:gd name="T1" fmla="*/ 2 h 117"/>
                <a:gd name="T2" fmla="*/ 9 w 62"/>
                <a:gd name="T3" fmla="*/ 15 h 117"/>
                <a:gd name="T4" fmla="*/ 16 w 62"/>
                <a:gd name="T5" fmla="*/ 28 h 117"/>
                <a:gd name="T6" fmla="*/ 23 w 62"/>
                <a:gd name="T7" fmla="*/ 43 h 117"/>
                <a:gd name="T8" fmla="*/ 30 w 62"/>
                <a:gd name="T9" fmla="*/ 57 h 117"/>
                <a:gd name="T10" fmla="*/ 36 w 62"/>
                <a:gd name="T11" fmla="*/ 72 h 117"/>
                <a:gd name="T12" fmla="*/ 42 w 62"/>
                <a:gd name="T13" fmla="*/ 86 h 117"/>
                <a:gd name="T14" fmla="*/ 48 w 62"/>
                <a:gd name="T15" fmla="*/ 101 h 117"/>
                <a:gd name="T16" fmla="*/ 55 w 62"/>
                <a:gd name="T17" fmla="*/ 115 h 117"/>
                <a:gd name="T18" fmla="*/ 58 w 62"/>
                <a:gd name="T19" fmla="*/ 117 h 117"/>
                <a:gd name="T20" fmla="*/ 60 w 62"/>
                <a:gd name="T21" fmla="*/ 114 h 117"/>
                <a:gd name="T22" fmla="*/ 62 w 62"/>
                <a:gd name="T23" fmla="*/ 111 h 117"/>
                <a:gd name="T24" fmla="*/ 62 w 62"/>
                <a:gd name="T25" fmla="*/ 108 h 117"/>
                <a:gd name="T26" fmla="*/ 58 w 62"/>
                <a:gd name="T27" fmla="*/ 94 h 117"/>
                <a:gd name="T28" fmla="*/ 52 w 62"/>
                <a:gd name="T29" fmla="*/ 77 h 117"/>
                <a:gd name="T30" fmla="*/ 46 w 62"/>
                <a:gd name="T31" fmla="*/ 63 h 117"/>
                <a:gd name="T32" fmla="*/ 39 w 62"/>
                <a:gd name="T33" fmla="*/ 50 h 117"/>
                <a:gd name="T34" fmla="*/ 32 w 62"/>
                <a:gd name="T35" fmla="*/ 35 h 117"/>
                <a:gd name="T36" fmla="*/ 23 w 62"/>
                <a:gd name="T37" fmla="*/ 24 h 117"/>
                <a:gd name="T38" fmla="*/ 11 w 62"/>
                <a:gd name="T39" fmla="*/ 10 h 117"/>
                <a:gd name="T40" fmla="*/ 0 w 62"/>
                <a:gd name="T41" fmla="*/ 0 h 117"/>
                <a:gd name="T42" fmla="*/ 0 w 62"/>
                <a:gd name="T43" fmla="*/ 0 h 117"/>
                <a:gd name="T44" fmla="*/ 0 w 62"/>
                <a:gd name="T45" fmla="*/ 0 h 117"/>
                <a:gd name="T46" fmla="*/ 0 w 62"/>
                <a:gd name="T47" fmla="*/ 0 h 117"/>
                <a:gd name="T48" fmla="*/ 0 w 62"/>
                <a:gd name="T49" fmla="*/ 2 h 117"/>
                <a:gd name="T50" fmla="*/ 0 w 62"/>
                <a:gd name="T51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117">
                  <a:moveTo>
                    <a:pt x="0" y="2"/>
                  </a:moveTo>
                  <a:lnTo>
                    <a:pt x="9" y="15"/>
                  </a:lnTo>
                  <a:lnTo>
                    <a:pt x="16" y="28"/>
                  </a:lnTo>
                  <a:lnTo>
                    <a:pt x="23" y="43"/>
                  </a:lnTo>
                  <a:lnTo>
                    <a:pt x="30" y="57"/>
                  </a:lnTo>
                  <a:lnTo>
                    <a:pt x="36" y="72"/>
                  </a:lnTo>
                  <a:lnTo>
                    <a:pt x="42" y="86"/>
                  </a:lnTo>
                  <a:lnTo>
                    <a:pt x="48" y="101"/>
                  </a:lnTo>
                  <a:lnTo>
                    <a:pt x="55" y="115"/>
                  </a:lnTo>
                  <a:lnTo>
                    <a:pt x="58" y="117"/>
                  </a:lnTo>
                  <a:lnTo>
                    <a:pt x="60" y="114"/>
                  </a:lnTo>
                  <a:lnTo>
                    <a:pt x="62" y="111"/>
                  </a:lnTo>
                  <a:lnTo>
                    <a:pt x="62" y="108"/>
                  </a:lnTo>
                  <a:lnTo>
                    <a:pt x="58" y="94"/>
                  </a:lnTo>
                  <a:lnTo>
                    <a:pt x="52" y="77"/>
                  </a:lnTo>
                  <a:lnTo>
                    <a:pt x="46" y="63"/>
                  </a:lnTo>
                  <a:lnTo>
                    <a:pt x="39" y="50"/>
                  </a:lnTo>
                  <a:lnTo>
                    <a:pt x="32" y="35"/>
                  </a:lnTo>
                  <a:lnTo>
                    <a:pt x="23" y="24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3844925" y="4248150"/>
              <a:ext cx="257175" cy="127000"/>
            </a:xfrm>
            <a:custGeom>
              <a:avLst/>
              <a:gdLst>
                <a:gd name="T0" fmla="*/ 0 w 162"/>
                <a:gd name="T1" fmla="*/ 80 h 80"/>
                <a:gd name="T2" fmla="*/ 19 w 162"/>
                <a:gd name="T3" fmla="*/ 70 h 80"/>
                <a:gd name="T4" fmla="*/ 38 w 162"/>
                <a:gd name="T5" fmla="*/ 60 h 80"/>
                <a:gd name="T6" fmla="*/ 57 w 162"/>
                <a:gd name="T7" fmla="*/ 49 h 80"/>
                <a:gd name="T8" fmla="*/ 76 w 162"/>
                <a:gd name="T9" fmla="*/ 41 h 80"/>
                <a:gd name="T10" fmla="*/ 95 w 162"/>
                <a:gd name="T11" fmla="*/ 32 h 80"/>
                <a:gd name="T12" fmla="*/ 114 w 162"/>
                <a:gd name="T13" fmla="*/ 25 h 80"/>
                <a:gd name="T14" fmla="*/ 134 w 162"/>
                <a:gd name="T15" fmla="*/ 17 h 80"/>
                <a:gd name="T16" fmla="*/ 154 w 162"/>
                <a:gd name="T17" fmla="*/ 11 h 80"/>
                <a:gd name="T18" fmla="*/ 159 w 162"/>
                <a:gd name="T19" fmla="*/ 8 h 80"/>
                <a:gd name="T20" fmla="*/ 162 w 162"/>
                <a:gd name="T21" fmla="*/ 6 h 80"/>
                <a:gd name="T22" fmla="*/ 162 w 162"/>
                <a:gd name="T23" fmla="*/ 1 h 80"/>
                <a:gd name="T24" fmla="*/ 157 w 162"/>
                <a:gd name="T25" fmla="*/ 0 h 80"/>
                <a:gd name="T26" fmla="*/ 135 w 162"/>
                <a:gd name="T27" fmla="*/ 1 h 80"/>
                <a:gd name="T28" fmla="*/ 114 w 162"/>
                <a:gd name="T29" fmla="*/ 7 h 80"/>
                <a:gd name="T30" fmla="*/ 93 w 162"/>
                <a:gd name="T31" fmla="*/ 16 h 80"/>
                <a:gd name="T32" fmla="*/ 74 w 162"/>
                <a:gd name="T33" fmla="*/ 26 h 80"/>
                <a:gd name="T34" fmla="*/ 54 w 162"/>
                <a:gd name="T35" fmla="*/ 39 h 80"/>
                <a:gd name="T36" fmla="*/ 36 w 162"/>
                <a:gd name="T37" fmla="*/ 52 h 80"/>
                <a:gd name="T38" fmla="*/ 17 w 162"/>
                <a:gd name="T39" fmla="*/ 67 h 80"/>
                <a:gd name="T40" fmla="*/ 0 w 162"/>
                <a:gd name="T41" fmla="*/ 80 h 80"/>
                <a:gd name="T42" fmla="*/ 0 w 162"/>
                <a:gd name="T43" fmla="*/ 80 h 80"/>
                <a:gd name="T44" fmla="*/ 0 w 162"/>
                <a:gd name="T45" fmla="*/ 80 h 80"/>
                <a:gd name="T46" fmla="*/ 0 w 162"/>
                <a:gd name="T47" fmla="*/ 80 h 80"/>
                <a:gd name="T48" fmla="*/ 0 w 162"/>
                <a:gd name="T49" fmla="*/ 80 h 80"/>
                <a:gd name="T50" fmla="*/ 0 w 162"/>
                <a:gd name="T5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80">
                  <a:moveTo>
                    <a:pt x="0" y="80"/>
                  </a:moveTo>
                  <a:lnTo>
                    <a:pt x="19" y="70"/>
                  </a:lnTo>
                  <a:lnTo>
                    <a:pt x="38" y="60"/>
                  </a:lnTo>
                  <a:lnTo>
                    <a:pt x="57" y="49"/>
                  </a:lnTo>
                  <a:lnTo>
                    <a:pt x="76" y="41"/>
                  </a:lnTo>
                  <a:lnTo>
                    <a:pt x="95" y="32"/>
                  </a:lnTo>
                  <a:lnTo>
                    <a:pt x="114" y="25"/>
                  </a:lnTo>
                  <a:lnTo>
                    <a:pt x="134" y="17"/>
                  </a:lnTo>
                  <a:lnTo>
                    <a:pt x="154" y="11"/>
                  </a:lnTo>
                  <a:lnTo>
                    <a:pt x="159" y="8"/>
                  </a:lnTo>
                  <a:lnTo>
                    <a:pt x="162" y="6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35" y="1"/>
                  </a:lnTo>
                  <a:lnTo>
                    <a:pt x="114" y="7"/>
                  </a:lnTo>
                  <a:lnTo>
                    <a:pt x="93" y="16"/>
                  </a:lnTo>
                  <a:lnTo>
                    <a:pt x="74" y="26"/>
                  </a:lnTo>
                  <a:lnTo>
                    <a:pt x="54" y="39"/>
                  </a:lnTo>
                  <a:lnTo>
                    <a:pt x="36" y="52"/>
                  </a:lnTo>
                  <a:lnTo>
                    <a:pt x="17" y="6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3844925" y="4354513"/>
              <a:ext cx="117475" cy="639762"/>
            </a:xfrm>
            <a:custGeom>
              <a:avLst/>
              <a:gdLst>
                <a:gd name="T0" fmla="*/ 12 w 74"/>
                <a:gd name="T1" fmla="*/ 0 h 403"/>
                <a:gd name="T2" fmla="*/ 1 w 74"/>
                <a:gd name="T3" fmla="*/ 52 h 403"/>
                <a:gd name="T4" fmla="*/ 0 w 74"/>
                <a:gd name="T5" fmla="*/ 106 h 403"/>
                <a:gd name="T6" fmla="*/ 4 w 74"/>
                <a:gd name="T7" fmla="*/ 160 h 403"/>
                <a:gd name="T8" fmla="*/ 12 w 74"/>
                <a:gd name="T9" fmla="*/ 213 h 403"/>
                <a:gd name="T10" fmla="*/ 16 w 74"/>
                <a:gd name="T11" fmla="*/ 236 h 403"/>
                <a:gd name="T12" fmla="*/ 20 w 74"/>
                <a:gd name="T13" fmla="*/ 261 h 403"/>
                <a:gd name="T14" fmla="*/ 25 w 74"/>
                <a:gd name="T15" fmla="*/ 285 h 403"/>
                <a:gd name="T16" fmla="*/ 32 w 74"/>
                <a:gd name="T17" fmla="*/ 310 h 403"/>
                <a:gd name="T18" fmla="*/ 38 w 74"/>
                <a:gd name="T19" fmla="*/ 335 h 403"/>
                <a:gd name="T20" fmla="*/ 47 w 74"/>
                <a:gd name="T21" fmla="*/ 358 h 403"/>
                <a:gd name="T22" fmla="*/ 57 w 74"/>
                <a:gd name="T23" fmla="*/ 380 h 403"/>
                <a:gd name="T24" fmla="*/ 68 w 74"/>
                <a:gd name="T25" fmla="*/ 402 h 403"/>
                <a:gd name="T26" fmla="*/ 70 w 74"/>
                <a:gd name="T27" fmla="*/ 403 h 403"/>
                <a:gd name="T28" fmla="*/ 73 w 74"/>
                <a:gd name="T29" fmla="*/ 402 h 403"/>
                <a:gd name="T30" fmla="*/ 74 w 74"/>
                <a:gd name="T31" fmla="*/ 399 h 403"/>
                <a:gd name="T32" fmla="*/ 74 w 74"/>
                <a:gd name="T33" fmla="*/ 398 h 403"/>
                <a:gd name="T34" fmla="*/ 65 w 74"/>
                <a:gd name="T35" fmla="*/ 377 h 403"/>
                <a:gd name="T36" fmla="*/ 57 w 74"/>
                <a:gd name="T37" fmla="*/ 357 h 403"/>
                <a:gd name="T38" fmla="*/ 48 w 74"/>
                <a:gd name="T39" fmla="*/ 336 h 403"/>
                <a:gd name="T40" fmla="*/ 42 w 74"/>
                <a:gd name="T41" fmla="*/ 315 h 403"/>
                <a:gd name="T42" fmla="*/ 35 w 74"/>
                <a:gd name="T43" fmla="*/ 294 h 403"/>
                <a:gd name="T44" fmla="*/ 31 w 74"/>
                <a:gd name="T45" fmla="*/ 272 h 403"/>
                <a:gd name="T46" fmla="*/ 25 w 74"/>
                <a:gd name="T47" fmla="*/ 250 h 403"/>
                <a:gd name="T48" fmla="*/ 20 w 74"/>
                <a:gd name="T49" fmla="*/ 229 h 403"/>
                <a:gd name="T50" fmla="*/ 10 w 74"/>
                <a:gd name="T51" fmla="*/ 173 h 403"/>
                <a:gd name="T52" fmla="*/ 6 w 74"/>
                <a:gd name="T53" fmla="*/ 116 h 403"/>
                <a:gd name="T54" fmla="*/ 6 w 74"/>
                <a:gd name="T55" fmla="*/ 58 h 403"/>
                <a:gd name="T56" fmla="*/ 12 w 74"/>
                <a:gd name="T57" fmla="*/ 0 h 403"/>
                <a:gd name="T58" fmla="*/ 12 w 74"/>
                <a:gd name="T59" fmla="*/ 0 h 403"/>
                <a:gd name="T60" fmla="*/ 12 w 74"/>
                <a:gd name="T61" fmla="*/ 0 h 403"/>
                <a:gd name="T62" fmla="*/ 12 w 74"/>
                <a:gd name="T63" fmla="*/ 0 h 403"/>
                <a:gd name="T64" fmla="*/ 12 w 74"/>
                <a:gd name="T65" fmla="*/ 0 h 403"/>
                <a:gd name="T66" fmla="*/ 12 w 74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03">
                  <a:moveTo>
                    <a:pt x="12" y="0"/>
                  </a:moveTo>
                  <a:lnTo>
                    <a:pt x="1" y="52"/>
                  </a:lnTo>
                  <a:lnTo>
                    <a:pt x="0" y="106"/>
                  </a:lnTo>
                  <a:lnTo>
                    <a:pt x="4" y="160"/>
                  </a:lnTo>
                  <a:lnTo>
                    <a:pt x="12" y="213"/>
                  </a:lnTo>
                  <a:lnTo>
                    <a:pt x="16" y="236"/>
                  </a:lnTo>
                  <a:lnTo>
                    <a:pt x="20" y="261"/>
                  </a:lnTo>
                  <a:lnTo>
                    <a:pt x="25" y="285"/>
                  </a:lnTo>
                  <a:lnTo>
                    <a:pt x="32" y="310"/>
                  </a:lnTo>
                  <a:lnTo>
                    <a:pt x="38" y="335"/>
                  </a:lnTo>
                  <a:lnTo>
                    <a:pt x="47" y="358"/>
                  </a:lnTo>
                  <a:lnTo>
                    <a:pt x="57" y="380"/>
                  </a:lnTo>
                  <a:lnTo>
                    <a:pt x="68" y="402"/>
                  </a:lnTo>
                  <a:lnTo>
                    <a:pt x="70" y="403"/>
                  </a:lnTo>
                  <a:lnTo>
                    <a:pt x="73" y="402"/>
                  </a:lnTo>
                  <a:lnTo>
                    <a:pt x="74" y="399"/>
                  </a:lnTo>
                  <a:lnTo>
                    <a:pt x="74" y="398"/>
                  </a:lnTo>
                  <a:lnTo>
                    <a:pt x="65" y="377"/>
                  </a:lnTo>
                  <a:lnTo>
                    <a:pt x="57" y="357"/>
                  </a:lnTo>
                  <a:lnTo>
                    <a:pt x="48" y="336"/>
                  </a:lnTo>
                  <a:lnTo>
                    <a:pt x="42" y="315"/>
                  </a:lnTo>
                  <a:lnTo>
                    <a:pt x="35" y="294"/>
                  </a:lnTo>
                  <a:lnTo>
                    <a:pt x="31" y="272"/>
                  </a:lnTo>
                  <a:lnTo>
                    <a:pt x="25" y="250"/>
                  </a:lnTo>
                  <a:lnTo>
                    <a:pt x="20" y="229"/>
                  </a:lnTo>
                  <a:lnTo>
                    <a:pt x="10" y="173"/>
                  </a:lnTo>
                  <a:lnTo>
                    <a:pt x="6" y="116"/>
                  </a:lnTo>
                  <a:lnTo>
                    <a:pt x="6" y="5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3754438" y="3687763"/>
              <a:ext cx="560388" cy="242887"/>
            </a:xfrm>
            <a:custGeom>
              <a:avLst/>
              <a:gdLst>
                <a:gd name="T0" fmla="*/ 344 w 353"/>
                <a:gd name="T1" fmla="*/ 6 h 153"/>
                <a:gd name="T2" fmla="*/ 329 w 353"/>
                <a:gd name="T3" fmla="*/ 19 h 153"/>
                <a:gd name="T4" fmla="*/ 315 w 353"/>
                <a:gd name="T5" fmla="*/ 31 h 153"/>
                <a:gd name="T6" fmla="*/ 300 w 353"/>
                <a:gd name="T7" fmla="*/ 44 h 153"/>
                <a:gd name="T8" fmla="*/ 281 w 353"/>
                <a:gd name="T9" fmla="*/ 58 h 153"/>
                <a:gd name="T10" fmla="*/ 255 w 353"/>
                <a:gd name="T11" fmla="*/ 70 h 153"/>
                <a:gd name="T12" fmla="*/ 227 w 353"/>
                <a:gd name="T13" fmla="*/ 80 h 153"/>
                <a:gd name="T14" fmla="*/ 200 w 353"/>
                <a:gd name="T15" fmla="*/ 89 h 153"/>
                <a:gd name="T16" fmla="*/ 176 w 353"/>
                <a:gd name="T17" fmla="*/ 96 h 153"/>
                <a:gd name="T18" fmla="*/ 156 w 353"/>
                <a:gd name="T19" fmla="*/ 102 h 153"/>
                <a:gd name="T20" fmla="*/ 134 w 353"/>
                <a:gd name="T21" fmla="*/ 106 h 153"/>
                <a:gd name="T22" fmla="*/ 114 w 353"/>
                <a:gd name="T23" fmla="*/ 111 h 153"/>
                <a:gd name="T24" fmla="*/ 92 w 353"/>
                <a:gd name="T25" fmla="*/ 117 h 153"/>
                <a:gd name="T26" fmla="*/ 69 w 353"/>
                <a:gd name="T27" fmla="*/ 122 h 153"/>
                <a:gd name="T28" fmla="*/ 45 w 353"/>
                <a:gd name="T29" fmla="*/ 127 h 153"/>
                <a:gd name="T30" fmla="*/ 22 w 353"/>
                <a:gd name="T31" fmla="*/ 131 h 153"/>
                <a:gd name="T32" fmla="*/ 6 w 353"/>
                <a:gd name="T33" fmla="*/ 133 h 153"/>
                <a:gd name="T34" fmla="*/ 0 w 353"/>
                <a:gd name="T35" fmla="*/ 141 h 153"/>
                <a:gd name="T36" fmla="*/ 10 w 353"/>
                <a:gd name="T37" fmla="*/ 150 h 153"/>
                <a:gd name="T38" fmla="*/ 26 w 353"/>
                <a:gd name="T39" fmla="*/ 153 h 153"/>
                <a:gd name="T40" fmla="*/ 42 w 353"/>
                <a:gd name="T41" fmla="*/ 149 h 153"/>
                <a:gd name="T42" fmla="*/ 58 w 353"/>
                <a:gd name="T43" fmla="*/ 143 h 153"/>
                <a:gd name="T44" fmla="*/ 82 w 353"/>
                <a:gd name="T45" fmla="*/ 137 h 153"/>
                <a:gd name="T46" fmla="*/ 111 w 353"/>
                <a:gd name="T47" fmla="*/ 128 h 153"/>
                <a:gd name="T48" fmla="*/ 140 w 353"/>
                <a:gd name="T49" fmla="*/ 120 h 153"/>
                <a:gd name="T50" fmla="*/ 169 w 353"/>
                <a:gd name="T51" fmla="*/ 111 h 153"/>
                <a:gd name="T52" fmla="*/ 195 w 353"/>
                <a:gd name="T53" fmla="*/ 101 h 153"/>
                <a:gd name="T54" fmla="*/ 219 w 353"/>
                <a:gd name="T55" fmla="*/ 92 h 153"/>
                <a:gd name="T56" fmla="*/ 242 w 353"/>
                <a:gd name="T57" fmla="*/ 83 h 153"/>
                <a:gd name="T58" fmla="*/ 265 w 353"/>
                <a:gd name="T59" fmla="*/ 74 h 153"/>
                <a:gd name="T60" fmla="*/ 287 w 353"/>
                <a:gd name="T61" fmla="*/ 61 h 153"/>
                <a:gd name="T62" fmla="*/ 306 w 353"/>
                <a:gd name="T63" fmla="*/ 47 h 153"/>
                <a:gd name="T64" fmla="*/ 325 w 353"/>
                <a:gd name="T65" fmla="*/ 29 h 153"/>
                <a:gd name="T66" fmla="*/ 343 w 353"/>
                <a:gd name="T67" fmla="*/ 10 h 153"/>
                <a:gd name="T68" fmla="*/ 353 w 353"/>
                <a:gd name="T69" fmla="*/ 0 h 153"/>
                <a:gd name="T70" fmla="*/ 353 w 353"/>
                <a:gd name="T71" fmla="*/ 0 h 153"/>
                <a:gd name="T72" fmla="*/ 351 w 353"/>
                <a:gd name="T7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153">
                  <a:moveTo>
                    <a:pt x="351" y="0"/>
                  </a:moveTo>
                  <a:lnTo>
                    <a:pt x="344" y="6"/>
                  </a:lnTo>
                  <a:lnTo>
                    <a:pt x="337" y="12"/>
                  </a:lnTo>
                  <a:lnTo>
                    <a:pt x="329" y="19"/>
                  </a:lnTo>
                  <a:lnTo>
                    <a:pt x="322" y="25"/>
                  </a:lnTo>
                  <a:lnTo>
                    <a:pt x="315" y="31"/>
                  </a:lnTo>
                  <a:lnTo>
                    <a:pt x="308" y="38"/>
                  </a:lnTo>
                  <a:lnTo>
                    <a:pt x="300" y="44"/>
                  </a:lnTo>
                  <a:lnTo>
                    <a:pt x="293" y="50"/>
                  </a:lnTo>
                  <a:lnTo>
                    <a:pt x="281" y="58"/>
                  </a:lnTo>
                  <a:lnTo>
                    <a:pt x="268" y="64"/>
                  </a:lnTo>
                  <a:lnTo>
                    <a:pt x="255" y="70"/>
                  </a:lnTo>
                  <a:lnTo>
                    <a:pt x="242" y="76"/>
                  </a:lnTo>
                  <a:lnTo>
                    <a:pt x="227" y="80"/>
                  </a:lnTo>
                  <a:lnTo>
                    <a:pt x="214" y="85"/>
                  </a:lnTo>
                  <a:lnTo>
                    <a:pt x="200" y="89"/>
                  </a:lnTo>
                  <a:lnTo>
                    <a:pt x="187" y="93"/>
                  </a:lnTo>
                  <a:lnTo>
                    <a:pt x="176" y="96"/>
                  </a:lnTo>
                  <a:lnTo>
                    <a:pt x="166" y="99"/>
                  </a:lnTo>
                  <a:lnTo>
                    <a:pt x="156" y="102"/>
                  </a:lnTo>
                  <a:lnTo>
                    <a:pt x="146" y="105"/>
                  </a:lnTo>
                  <a:lnTo>
                    <a:pt x="134" y="106"/>
                  </a:lnTo>
                  <a:lnTo>
                    <a:pt x="124" y="109"/>
                  </a:lnTo>
                  <a:lnTo>
                    <a:pt x="114" y="111"/>
                  </a:lnTo>
                  <a:lnTo>
                    <a:pt x="104" y="114"/>
                  </a:lnTo>
                  <a:lnTo>
                    <a:pt x="92" y="117"/>
                  </a:lnTo>
                  <a:lnTo>
                    <a:pt x="80" y="120"/>
                  </a:lnTo>
                  <a:lnTo>
                    <a:pt x="69" y="122"/>
                  </a:lnTo>
                  <a:lnTo>
                    <a:pt x="57" y="124"/>
                  </a:lnTo>
                  <a:lnTo>
                    <a:pt x="45" y="127"/>
                  </a:lnTo>
                  <a:lnTo>
                    <a:pt x="32" y="130"/>
                  </a:lnTo>
                  <a:lnTo>
                    <a:pt x="22" y="131"/>
                  </a:lnTo>
                  <a:lnTo>
                    <a:pt x="10" y="131"/>
                  </a:lnTo>
                  <a:lnTo>
                    <a:pt x="6" y="133"/>
                  </a:lnTo>
                  <a:lnTo>
                    <a:pt x="2" y="137"/>
                  </a:lnTo>
                  <a:lnTo>
                    <a:pt x="0" y="141"/>
                  </a:lnTo>
                  <a:lnTo>
                    <a:pt x="2" y="146"/>
                  </a:lnTo>
                  <a:lnTo>
                    <a:pt x="10" y="150"/>
                  </a:lnTo>
                  <a:lnTo>
                    <a:pt x="18" y="153"/>
                  </a:lnTo>
                  <a:lnTo>
                    <a:pt x="26" y="153"/>
                  </a:lnTo>
                  <a:lnTo>
                    <a:pt x="34" y="152"/>
                  </a:lnTo>
                  <a:lnTo>
                    <a:pt x="42" y="149"/>
                  </a:lnTo>
                  <a:lnTo>
                    <a:pt x="50" y="146"/>
                  </a:lnTo>
                  <a:lnTo>
                    <a:pt x="58" y="143"/>
                  </a:lnTo>
                  <a:lnTo>
                    <a:pt x="67" y="140"/>
                  </a:lnTo>
                  <a:lnTo>
                    <a:pt x="82" y="137"/>
                  </a:lnTo>
                  <a:lnTo>
                    <a:pt x="96" y="133"/>
                  </a:lnTo>
                  <a:lnTo>
                    <a:pt x="111" y="128"/>
                  </a:lnTo>
                  <a:lnTo>
                    <a:pt x="125" y="124"/>
                  </a:lnTo>
                  <a:lnTo>
                    <a:pt x="140" y="120"/>
                  </a:lnTo>
                  <a:lnTo>
                    <a:pt x="155" y="115"/>
                  </a:lnTo>
                  <a:lnTo>
                    <a:pt x="169" y="111"/>
                  </a:lnTo>
                  <a:lnTo>
                    <a:pt x="184" y="105"/>
                  </a:lnTo>
                  <a:lnTo>
                    <a:pt x="195" y="101"/>
                  </a:lnTo>
                  <a:lnTo>
                    <a:pt x="207" y="96"/>
                  </a:lnTo>
                  <a:lnTo>
                    <a:pt x="219" y="92"/>
                  </a:lnTo>
                  <a:lnTo>
                    <a:pt x="230" y="88"/>
                  </a:lnTo>
                  <a:lnTo>
                    <a:pt x="242" y="83"/>
                  </a:lnTo>
                  <a:lnTo>
                    <a:pt x="254" y="79"/>
                  </a:lnTo>
                  <a:lnTo>
                    <a:pt x="265" y="74"/>
                  </a:lnTo>
                  <a:lnTo>
                    <a:pt x="276" y="69"/>
                  </a:lnTo>
                  <a:lnTo>
                    <a:pt x="287" y="61"/>
                  </a:lnTo>
                  <a:lnTo>
                    <a:pt x="297" y="54"/>
                  </a:lnTo>
                  <a:lnTo>
                    <a:pt x="306" y="47"/>
                  </a:lnTo>
                  <a:lnTo>
                    <a:pt x="316" y="38"/>
                  </a:lnTo>
                  <a:lnTo>
                    <a:pt x="325" y="29"/>
                  </a:lnTo>
                  <a:lnTo>
                    <a:pt x="334" y="19"/>
                  </a:lnTo>
                  <a:lnTo>
                    <a:pt x="343" y="1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3694113" y="4081463"/>
              <a:ext cx="104775" cy="765175"/>
            </a:xfrm>
            <a:custGeom>
              <a:avLst/>
              <a:gdLst>
                <a:gd name="T0" fmla="*/ 22 w 66"/>
                <a:gd name="T1" fmla="*/ 0 h 482"/>
                <a:gd name="T2" fmla="*/ 6 w 66"/>
                <a:gd name="T3" fmla="*/ 81 h 482"/>
                <a:gd name="T4" fmla="*/ 0 w 66"/>
                <a:gd name="T5" fmla="*/ 165 h 482"/>
                <a:gd name="T6" fmla="*/ 2 w 66"/>
                <a:gd name="T7" fmla="*/ 248 h 482"/>
                <a:gd name="T8" fmla="*/ 10 w 66"/>
                <a:gd name="T9" fmla="*/ 331 h 482"/>
                <a:gd name="T10" fmla="*/ 15 w 66"/>
                <a:gd name="T11" fmla="*/ 358 h 482"/>
                <a:gd name="T12" fmla="*/ 21 w 66"/>
                <a:gd name="T13" fmla="*/ 386 h 482"/>
                <a:gd name="T14" fmla="*/ 28 w 66"/>
                <a:gd name="T15" fmla="*/ 414 h 482"/>
                <a:gd name="T16" fmla="*/ 35 w 66"/>
                <a:gd name="T17" fmla="*/ 441 h 482"/>
                <a:gd name="T18" fmla="*/ 38 w 66"/>
                <a:gd name="T19" fmla="*/ 453 h 482"/>
                <a:gd name="T20" fmla="*/ 42 w 66"/>
                <a:gd name="T21" fmla="*/ 463 h 482"/>
                <a:gd name="T22" fmla="*/ 50 w 66"/>
                <a:gd name="T23" fmla="*/ 473 h 482"/>
                <a:gd name="T24" fmla="*/ 58 w 66"/>
                <a:gd name="T25" fmla="*/ 482 h 482"/>
                <a:gd name="T26" fmla="*/ 61 w 66"/>
                <a:gd name="T27" fmla="*/ 482 h 482"/>
                <a:gd name="T28" fmla="*/ 64 w 66"/>
                <a:gd name="T29" fmla="*/ 479 h 482"/>
                <a:gd name="T30" fmla="*/ 66 w 66"/>
                <a:gd name="T31" fmla="*/ 475 h 482"/>
                <a:gd name="T32" fmla="*/ 64 w 66"/>
                <a:gd name="T33" fmla="*/ 472 h 482"/>
                <a:gd name="T34" fmla="*/ 58 w 66"/>
                <a:gd name="T35" fmla="*/ 460 h 482"/>
                <a:gd name="T36" fmla="*/ 54 w 66"/>
                <a:gd name="T37" fmla="*/ 447 h 482"/>
                <a:gd name="T38" fmla="*/ 51 w 66"/>
                <a:gd name="T39" fmla="*/ 434 h 482"/>
                <a:gd name="T40" fmla="*/ 47 w 66"/>
                <a:gd name="T41" fmla="*/ 422 h 482"/>
                <a:gd name="T42" fmla="*/ 40 w 66"/>
                <a:gd name="T43" fmla="*/ 398 h 482"/>
                <a:gd name="T44" fmla="*/ 32 w 66"/>
                <a:gd name="T45" fmla="*/ 373 h 482"/>
                <a:gd name="T46" fmla="*/ 26 w 66"/>
                <a:gd name="T47" fmla="*/ 348 h 482"/>
                <a:gd name="T48" fmla="*/ 21 w 66"/>
                <a:gd name="T49" fmla="*/ 323 h 482"/>
                <a:gd name="T50" fmla="*/ 7 w 66"/>
                <a:gd name="T51" fmla="*/ 243 h 482"/>
                <a:gd name="T52" fmla="*/ 5 w 66"/>
                <a:gd name="T53" fmla="*/ 162 h 482"/>
                <a:gd name="T54" fmla="*/ 9 w 66"/>
                <a:gd name="T55" fmla="*/ 80 h 482"/>
                <a:gd name="T56" fmla="*/ 22 w 66"/>
                <a:gd name="T57" fmla="*/ 0 h 482"/>
                <a:gd name="T58" fmla="*/ 22 w 66"/>
                <a:gd name="T59" fmla="*/ 0 h 482"/>
                <a:gd name="T60" fmla="*/ 22 w 66"/>
                <a:gd name="T61" fmla="*/ 0 h 482"/>
                <a:gd name="T62" fmla="*/ 22 w 66"/>
                <a:gd name="T63" fmla="*/ 0 h 482"/>
                <a:gd name="T64" fmla="*/ 22 w 66"/>
                <a:gd name="T65" fmla="*/ 0 h 482"/>
                <a:gd name="T66" fmla="*/ 22 w 66"/>
                <a:gd name="T6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482">
                  <a:moveTo>
                    <a:pt x="22" y="0"/>
                  </a:moveTo>
                  <a:lnTo>
                    <a:pt x="6" y="81"/>
                  </a:lnTo>
                  <a:lnTo>
                    <a:pt x="0" y="165"/>
                  </a:lnTo>
                  <a:lnTo>
                    <a:pt x="2" y="248"/>
                  </a:lnTo>
                  <a:lnTo>
                    <a:pt x="10" y="331"/>
                  </a:lnTo>
                  <a:lnTo>
                    <a:pt x="15" y="358"/>
                  </a:lnTo>
                  <a:lnTo>
                    <a:pt x="21" y="386"/>
                  </a:lnTo>
                  <a:lnTo>
                    <a:pt x="28" y="414"/>
                  </a:lnTo>
                  <a:lnTo>
                    <a:pt x="35" y="441"/>
                  </a:lnTo>
                  <a:lnTo>
                    <a:pt x="38" y="453"/>
                  </a:lnTo>
                  <a:lnTo>
                    <a:pt x="42" y="463"/>
                  </a:lnTo>
                  <a:lnTo>
                    <a:pt x="50" y="473"/>
                  </a:lnTo>
                  <a:lnTo>
                    <a:pt x="58" y="482"/>
                  </a:lnTo>
                  <a:lnTo>
                    <a:pt x="61" y="482"/>
                  </a:lnTo>
                  <a:lnTo>
                    <a:pt x="64" y="479"/>
                  </a:lnTo>
                  <a:lnTo>
                    <a:pt x="66" y="475"/>
                  </a:lnTo>
                  <a:lnTo>
                    <a:pt x="64" y="472"/>
                  </a:lnTo>
                  <a:lnTo>
                    <a:pt x="58" y="460"/>
                  </a:lnTo>
                  <a:lnTo>
                    <a:pt x="54" y="447"/>
                  </a:lnTo>
                  <a:lnTo>
                    <a:pt x="51" y="434"/>
                  </a:lnTo>
                  <a:lnTo>
                    <a:pt x="47" y="422"/>
                  </a:lnTo>
                  <a:lnTo>
                    <a:pt x="40" y="398"/>
                  </a:lnTo>
                  <a:lnTo>
                    <a:pt x="32" y="373"/>
                  </a:lnTo>
                  <a:lnTo>
                    <a:pt x="26" y="348"/>
                  </a:lnTo>
                  <a:lnTo>
                    <a:pt x="21" y="323"/>
                  </a:lnTo>
                  <a:lnTo>
                    <a:pt x="7" y="243"/>
                  </a:lnTo>
                  <a:lnTo>
                    <a:pt x="5" y="162"/>
                  </a:lnTo>
                  <a:lnTo>
                    <a:pt x="9" y="8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2141538" y="4303713"/>
              <a:ext cx="206375" cy="341312"/>
            </a:xfrm>
            <a:custGeom>
              <a:avLst/>
              <a:gdLst>
                <a:gd name="T0" fmla="*/ 126 w 130"/>
                <a:gd name="T1" fmla="*/ 1 h 215"/>
                <a:gd name="T2" fmla="*/ 126 w 130"/>
                <a:gd name="T3" fmla="*/ 38 h 215"/>
                <a:gd name="T4" fmla="*/ 126 w 130"/>
                <a:gd name="T5" fmla="*/ 76 h 215"/>
                <a:gd name="T6" fmla="*/ 118 w 130"/>
                <a:gd name="T7" fmla="*/ 112 h 215"/>
                <a:gd name="T8" fmla="*/ 102 w 130"/>
                <a:gd name="T9" fmla="*/ 145 h 215"/>
                <a:gd name="T10" fmla="*/ 94 w 130"/>
                <a:gd name="T11" fmla="*/ 156 h 215"/>
                <a:gd name="T12" fmla="*/ 82 w 130"/>
                <a:gd name="T13" fmla="*/ 164 h 215"/>
                <a:gd name="T14" fmla="*/ 70 w 130"/>
                <a:gd name="T15" fmla="*/ 170 h 215"/>
                <a:gd name="T16" fmla="*/ 59 w 130"/>
                <a:gd name="T17" fmla="*/ 176 h 215"/>
                <a:gd name="T18" fmla="*/ 46 w 130"/>
                <a:gd name="T19" fmla="*/ 182 h 215"/>
                <a:gd name="T20" fmla="*/ 32 w 130"/>
                <a:gd name="T21" fmla="*/ 188 h 215"/>
                <a:gd name="T22" fmla="*/ 19 w 130"/>
                <a:gd name="T23" fmla="*/ 192 h 215"/>
                <a:gd name="T24" fmla="*/ 8 w 130"/>
                <a:gd name="T25" fmla="*/ 198 h 215"/>
                <a:gd name="T26" fmla="*/ 3 w 130"/>
                <a:gd name="T27" fmla="*/ 202 h 215"/>
                <a:gd name="T28" fmla="*/ 0 w 130"/>
                <a:gd name="T29" fmla="*/ 208 h 215"/>
                <a:gd name="T30" fmla="*/ 0 w 130"/>
                <a:gd name="T31" fmla="*/ 214 h 215"/>
                <a:gd name="T32" fmla="*/ 6 w 130"/>
                <a:gd name="T33" fmla="*/ 215 h 215"/>
                <a:gd name="T34" fmla="*/ 22 w 130"/>
                <a:gd name="T35" fmla="*/ 211 h 215"/>
                <a:gd name="T36" fmla="*/ 38 w 130"/>
                <a:gd name="T37" fmla="*/ 207 h 215"/>
                <a:gd name="T38" fmla="*/ 54 w 130"/>
                <a:gd name="T39" fmla="*/ 199 h 215"/>
                <a:gd name="T40" fmla="*/ 69 w 130"/>
                <a:gd name="T41" fmla="*/ 191 h 215"/>
                <a:gd name="T42" fmla="*/ 82 w 130"/>
                <a:gd name="T43" fmla="*/ 180 h 215"/>
                <a:gd name="T44" fmla="*/ 94 w 130"/>
                <a:gd name="T45" fmla="*/ 169 h 215"/>
                <a:gd name="T46" fmla="*/ 104 w 130"/>
                <a:gd name="T47" fmla="*/ 156 h 215"/>
                <a:gd name="T48" fmla="*/ 114 w 130"/>
                <a:gd name="T49" fmla="*/ 143 h 215"/>
                <a:gd name="T50" fmla="*/ 127 w 130"/>
                <a:gd name="T51" fmla="*/ 110 h 215"/>
                <a:gd name="T52" fmla="*/ 130 w 130"/>
                <a:gd name="T53" fmla="*/ 73 h 215"/>
                <a:gd name="T54" fmla="*/ 129 w 130"/>
                <a:gd name="T55" fmla="*/ 35 h 215"/>
                <a:gd name="T56" fmla="*/ 126 w 130"/>
                <a:gd name="T57" fmla="*/ 0 h 215"/>
                <a:gd name="T58" fmla="*/ 126 w 130"/>
                <a:gd name="T59" fmla="*/ 0 h 215"/>
                <a:gd name="T60" fmla="*/ 126 w 130"/>
                <a:gd name="T61" fmla="*/ 0 h 215"/>
                <a:gd name="T62" fmla="*/ 126 w 130"/>
                <a:gd name="T63" fmla="*/ 0 h 215"/>
                <a:gd name="T64" fmla="*/ 126 w 130"/>
                <a:gd name="T65" fmla="*/ 1 h 215"/>
                <a:gd name="T66" fmla="*/ 126 w 130"/>
                <a:gd name="T67" fmla="*/ 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" h="215">
                  <a:moveTo>
                    <a:pt x="126" y="1"/>
                  </a:moveTo>
                  <a:lnTo>
                    <a:pt x="126" y="38"/>
                  </a:lnTo>
                  <a:lnTo>
                    <a:pt x="126" y="76"/>
                  </a:lnTo>
                  <a:lnTo>
                    <a:pt x="118" y="112"/>
                  </a:lnTo>
                  <a:lnTo>
                    <a:pt x="102" y="145"/>
                  </a:lnTo>
                  <a:lnTo>
                    <a:pt x="94" y="156"/>
                  </a:lnTo>
                  <a:lnTo>
                    <a:pt x="82" y="164"/>
                  </a:lnTo>
                  <a:lnTo>
                    <a:pt x="70" y="170"/>
                  </a:lnTo>
                  <a:lnTo>
                    <a:pt x="59" y="176"/>
                  </a:lnTo>
                  <a:lnTo>
                    <a:pt x="46" y="182"/>
                  </a:lnTo>
                  <a:lnTo>
                    <a:pt x="32" y="188"/>
                  </a:lnTo>
                  <a:lnTo>
                    <a:pt x="19" y="192"/>
                  </a:lnTo>
                  <a:lnTo>
                    <a:pt x="8" y="198"/>
                  </a:lnTo>
                  <a:lnTo>
                    <a:pt x="3" y="202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6" y="215"/>
                  </a:lnTo>
                  <a:lnTo>
                    <a:pt x="22" y="211"/>
                  </a:lnTo>
                  <a:lnTo>
                    <a:pt x="38" y="207"/>
                  </a:lnTo>
                  <a:lnTo>
                    <a:pt x="54" y="199"/>
                  </a:lnTo>
                  <a:lnTo>
                    <a:pt x="69" y="191"/>
                  </a:lnTo>
                  <a:lnTo>
                    <a:pt x="82" y="180"/>
                  </a:lnTo>
                  <a:lnTo>
                    <a:pt x="94" y="169"/>
                  </a:lnTo>
                  <a:lnTo>
                    <a:pt x="104" y="156"/>
                  </a:lnTo>
                  <a:lnTo>
                    <a:pt x="114" y="143"/>
                  </a:lnTo>
                  <a:lnTo>
                    <a:pt x="127" y="110"/>
                  </a:lnTo>
                  <a:lnTo>
                    <a:pt x="130" y="73"/>
                  </a:lnTo>
                  <a:lnTo>
                    <a:pt x="129" y="35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2273300" y="4432300"/>
              <a:ext cx="192088" cy="349250"/>
            </a:xfrm>
            <a:custGeom>
              <a:avLst/>
              <a:gdLst>
                <a:gd name="T0" fmla="*/ 101 w 121"/>
                <a:gd name="T1" fmla="*/ 0 h 220"/>
                <a:gd name="T2" fmla="*/ 110 w 121"/>
                <a:gd name="T3" fmla="*/ 24 h 220"/>
                <a:gd name="T4" fmla="*/ 114 w 121"/>
                <a:gd name="T5" fmla="*/ 46 h 220"/>
                <a:gd name="T6" fmla="*/ 116 w 121"/>
                <a:gd name="T7" fmla="*/ 66 h 220"/>
                <a:gd name="T8" fmla="*/ 114 w 121"/>
                <a:gd name="T9" fmla="*/ 88 h 220"/>
                <a:gd name="T10" fmla="*/ 108 w 121"/>
                <a:gd name="T11" fmla="*/ 108 h 220"/>
                <a:gd name="T12" fmla="*/ 98 w 121"/>
                <a:gd name="T13" fmla="*/ 127 h 220"/>
                <a:gd name="T14" fmla="*/ 85 w 121"/>
                <a:gd name="T15" fmla="*/ 146 h 220"/>
                <a:gd name="T16" fmla="*/ 69 w 121"/>
                <a:gd name="T17" fmla="*/ 164 h 220"/>
                <a:gd name="T18" fmla="*/ 62 w 121"/>
                <a:gd name="T19" fmla="*/ 169 h 220"/>
                <a:gd name="T20" fmla="*/ 54 w 121"/>
                <a:gd name="T21" fmla="*/ 175 h 220"/>
                <a:gd name="T22" fmla="*/ 46 w 121"/>
                <a:gd name="T23" fmla="*/ 181 h 220"/>
                <a:gd name="T24" fmla="*/ 38 w 121"/>
                <a:gd name="T25" fmla="*/ 187 h 220"/>
                <a:gd name="T26" fmla="*/ 30 w 121"/>
                <a:gd name="T27" fmla="*/ 191 h 220"/>
                <a:gd name="T28" fmla="*/ 22 w 121"/>
                <a:gd name="T29" fmla="*/ 197 h 220"/>
                <a:gd name="T30" fmla="*/ 14 w 121"/>
                <a:gd name="T31" fmla="*/ 203 h 220"/>
                <a:gd name="T32" fmla="*/ 6 w 121"/>
                <a:gd name="T33" fmla="*/ 207 h 220"/>
                <a:gd name="T34" fmla="*/ 3 w 121"/>
                <a:gd name="T35" fmla="*/ 210 h 220"/>
                <a:gd name="T36" fmla="*/ 0 w 121"/>
                <a:gd name="T37" fmla="*/ 213 h 220"/>
                <a:gd name="T38" fmla="*/ 0 w 121"/>
                <a:gd name="T39" fmla="*/ 217 h 220"/>
                <a:gd name="T40" fmla="*/ 3 w 121"/>
                <a:gd name="T41" fmla="*/ 220 h 220"/>
                <a:gd name="T42" fmla="*/ 14 w 121"/>
                <a:gd name="T43" fmla="*/ 220 h 220"/>
                <a:gd name="T44" fmla="*/ 24 w 121"/>
                <a:gd name="T45" fmla="*/ 216 h 220"/>
                <a:gd name="T46" fmla="*/ 32 w 121"/>
                <a:gd name="T47" fmla="*/ 212 h 220"/>
                <a:gd name="T48" fmla="*/ 40 w 121"/>
                <a:gd name="T49" fmla="*/ 204 h 220"/>
                <a:gd name="T50" fmla="*/ 49 w 121"/>
                <a:gd name="T51" fmla="*/ 197 h 220"/>
                <a:gd name="T52" fmla="*/ 56 w 121"/>
                <a:gd name="T53" fmla="*/ 191 h 220"/>
                <a:gd name="T54" fmla="*/ 65 w 121"/>
                <a:gd name="T55" fmla="*/ 184 h 220"/>
                <a:gd name="T56" fmla="*/ 72 w 121"/>
                <a:gd name="T57" fmla="*/ 177 h 220"/>
                <a:gd name="T58" fmla="*/ 79 w 121"/>
                <a:gd name="T59" fmla="*/ 169 h 220"/>
                <a:gd name="T60" fmla="*/ 86 w 121"/>
                <a:gd name="T61" fmla="*/ 161 h 220"/>
                <a:gd name="T62" fmla="*/ 92 w 121"/>
                <a:gd name="T63" fmla="*/ 153 h 220"/>
                <a:gd name="T64" fmla="*/ 98 w 121"/>
                <a:gd name="T65" fmla="*/ 145 h 220"/>
                <a:gd name="T66" fmla="*/ 116 w 121"/>
                <a:gd name="T67" fmla="*/ 108 h 220"/>
                <a:gd name="T68" fmla="*/ 121 w 121"/>
                <a:gd name="T69" fmla="*/ 73 h 220"/>
                <a:gd name="T70" fmla="*/ 116 w 121"/>
                <a:gd name="T71" fmla="*/ 37 h 220"/>
                <a:gd name="T72" fmla="*/ 101 w 121"/>
                <a:gd name="T73" fmla="*/ 0 h 220"/>
                <a:gd name="T74" fmla="*/ 101 w 121"/>
                <a:gd name="T75" fmla="*/ 0 h 220"/>
                <a:gd name="T76" fmla="*/ 101 w 121"/>
                <a:gd name="T77" fmla="*/ 0 h 220"/>
                <a:gd name="T78" fmla="*/ 101 w 121"/>
                <a:gd name="T79" fmla="*/ 0 h 220"/>
                <a:gd name="T80" fmla="*/ 101 w 121"/>
                <a:gd name="T81" fmla="*/ 0 h 220"/>
                <a:gd name="T82" fmla="*/ 101 w 121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220">
                  <a:moveTo>
                    <a:pt x="101" y="0"/>
                  </a:moveTo>
                  <a:lnTo>
                    <a:pt x="110" y="24"/>
                  </a:lnTo>
                  <a:lnTo>
                    <a:pt x="114" y="46"/>
                  </a:lnTo>
                  <a:lnTo>
                    <a:pt x="116" y="66"/>
                  </a:lnTo>
                  <a:lnTo>
                    <a:pt x="114" y="88"/>
                  </a:lnTo>
                  <a:lnTo>
                    <a:pt x="108" y="108"/>
                  </a:lnTo>
                  <a:lnTo>
                    <a:pt x="98" y="127"/>
                  </a:lnTo>
                  <a:lnTo>
                    <a:pt x="85" y="146"/>
                  </a:lnTo>
                  <a:lnTo>
                    <a:pt x="69" y="164"/>
                  </a:lnTo>
                  <a:lnTo>
                    <a:pt x="62" y="169"/>
                  </a:lnTo>
                  <a:lnTo>
                    <a:pt x="54" y="175"/>
                  </a:lnTo>
                  <a:lnTo>
                    <a:pt x="46" y="181"/>
                  </a:lnTo>
                  <a:lnTo>
                    <a:pt x="38" y="187"/>
                  </a:lnTo>
                  <a:lnTo>
                    <a:pt x="30" y="191"/>
                  </a:lnTo>
                  <a:lnTo>
                    <a:pt x="22" y="197"/>
                  </a:lnTo>
                  <a:lnTo>
                    <a:pt x="14" y="203"/>
                  </a:lnTo>
                  <a:lnTo>
                    <a:pt x="6" y="207"/>
                  </a:lnTo>
                  <a:lnTo>
                    <a:pt x="3" y="210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3" y="220"/>
                  </a:lnTo>
                  <a:lnTo>
                    <a:pt x="14" y="220"/>
                  </a:lnTo>
                  <a:lnTo>
                    <a:pt x="24" y="216"/>
                  </a:lnTo>
                  <a:lnTo>
                    <a:pt x="32" y="212"/>
                  </a:lnTo>
                  <a:lnTo>
                    <a:pt x="40" y="204"/>
                  </a:lnTo>
                  <a:lnTo>
                    <a:pt x="49" y="197"/>
                  </a:lnTo>
                  <a:lnTo>
                    <a:pt x="56" y="191"/>
                  </a:lnTo>
                  <a:lnTo>
                    <a:pt x="65" y="184"/>
                  </a:lnTo>
                  <a:lnTo>
                    <a:pt x="72" y="177"/>
                  </a:lnTo>
                  <a:lnTo>
                    <a:pt x="79" y="169"/>
                  </a:lnTo>
                  <a:lnTo>
                    <a:pt x="86" y="161"/>
                  </a:lnTo>
                  <a:lnTo>
                    <a:pt x="92" y="153"/>
                  </a:lnTo>
                  <a:lnTo>
                    <a:pt x="98" y="145"/>
                  </a:lnTo>
                  <a:lnTo>
                    <a:pt x="116" y="108"/>
                  </a:lnTo>
                  <a:lnTo>
                    <a:pt x="121" y="73"/>
                  </a:lnTo>
                  <a:lnTo>
                    <a:pt x="116" y="37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2130425" y="4537075"/>
              <a:ext cx="1111250" cy="855662"/>
            </a:xfrm>
            <a:custGeom>
              <a:avLst/>
              <a:gdLst>
                <a:gd name="T0" fmla="*/ 20 w 700"/>
                <a:gd name="T1" fmla="*/ 35 h 539"/>
                <a:gd name="T2" fmla="*/ 63 w 700"/>
                <a:gd name="T3" fmla="*/ 99 h 539"/>
                <a:gd name="T4" fmla="*/ 109 w 700"/>
                <a:gd name="T5" fmla="*/ 160 h 539"/>
                <a:gd name="T6" fmla="*/ 159 w 700"/>
                <a:gd name="T7" fmla="*/ 220 h 539"/>
                <a:gd name="T8" fmla="*/ 211 w 700"/>
                <a:gd name="T9" fmla="*/ 275 h 539"/>
                <a:gd name="T10" fmla="*/ 268 w 700"/>
                <a:gd name="T11" fmla="*/ 328 h 539"/>
                <a:gd name="T12" fmla="*/ 328 w 700"/>
                <a:gd name="T13" fmla="*/ 377 h 539"/>
                <a:gd name="T14" fmla="*/ 392 w 700"/>
                <a:gd name="T15" fmla="*/ 421 h 539"/>
                <a:gd name="T16" fmla="*/ 446 w 700"/>
                <a:gd name="T17" fmla="*/ 453 h 539"/>
                <a:gd name="T18" fmla="*/ 488 w 700"/>
                <a:gd name="T19" fmla="*/ 474 h 539"/>
                <a:gd name="T20" fmla="*/ 531 w 700"/>
                <a:gd name="T21" fmla="*/ 494 h 539"/>
                <a:gd name="T22" fmla="*/ 574 w 700"/>
                <a:gd name="T23" fmla="*/ 511 h 539"/>
                <a:gd name="T24" fmla="*/ 603 w 700"/>
                <a:gd name="T25" fmla="*/ 520 h 539"/>
                <a:gd name="T26" fmla="*/ 617 w 700"/>
                <a:gd name="T27" fmla="*/ 525 h 539"/>
                <a:gd name="T28" fmla="*/ 630 w 700"/>
                <a:gd name="T29" fmla="*/ 529 h 539"/>
                <a:gd name="T30" fmla="*/ 643 w 700"/>
                <a:gd name="T31" fmla="*/ 533 h 539"/>
                <a:gd name="T32" fmla="*/ 654 w 700"/>
                <a:gd name="T33" fmla="*/ 536 h 539"/>
                <a:gd name="T34" fmla="*/ 665 w 700"/>
                <a:gd name="T35" fmla="*/ 538 h 539"/>
                <a:gd name="T36" fmla="*/ 673 w 700"/>
                <a:gd name="T37" fmla="*/ 538 h 539"/>
                <a:gd name="T38" fmla="*/ 681 w 700"/>
                <a:gd name="T39" fmla="*/ 538 h 539"/>
                <a:gd name="T40" fmla="*/ 686 w 700"/>
                <a:gd name="T41" fmla="*/ 535 h 539"/>
                <a:gd name="T42" fmla="*/ 700 w 700"/>
                <a:gd name="T43" fmla="*/ 517 h 539"/>
                <a:gd name="T44" fmla="*/ 698 w 700"/>
                <a:gd name="T45" fmla="*/ 511 h 539"/>
                <a:gd name="T46" fmla="*/ 694 w 700"/>
                <a:gd name="T47" fmla="*/ 509 h 539"/>
                <a:gd name="T48" fmla="*/ 686 w 700"/>
                <a:gd name="T49" fmla="*/ 504 h 539"/>
                <a:gd name="T50" fmla="*/ 678 w 700"/>
                <a:gd name="T51" fmla="*/ 501 h 539"/>
                <a:gd name="T52" fmla="*/ 668 w 700"/>
                <a:gd name="T53" fmla="*/ 498 h 539"/>
                <a:gd name="T54" fmla="*/ 654 w 700"/>
                <a:gd name="T55" fmla="*/ 494 h 539"/>
                <a:gd name="T56" fmla="*/ 641 w 700"/>
                <a:gd name="T57" fmla="*/ 490 h 539"/>
                <a:gd name="T58" fmla="*/ 628 w 700"/>
                <a:gd name="T59" fmla="*/ 485 h 539"/>
                <a:gd name="T60" fmla="*/ 600 w 700"/>
                <a:gd name="T61" fmla="*/ 476 h 539"/>
                <a:gd name="T62" fmla="*/ 557 w 700"/>
                <a:gd name="T63" fmla="*/ 460 h 539"/>
                <a:gd name="T64" fmla="*/ 514 w 700"/>
                <a:gd name="T65" fmla="*/ 442 h 539"/>
                <a:gd name="T66" fmla="*/ 474 w 700"/>
                <a:gd name="T67" fmla="*/ 423 h 539"/>
                <a:gd name="T68" fmla="*/ 420 w 700"/>
                <a:gd name="T69" fmla="*/ 393 h 539"/>
                <a:gd name="T70" fmla="*/ 353 w 700"/>
                <a:gd name="T71" fmla="*/ 354 h 539"/>
                <a:gd name="T72" fmla="*/ 290 w 700"/>
                <a:gd name="T73" fmla="*/ 309 h 539"/>
                <a:gd name="T74" fmla="*/ 229 w 700"/>
                <a:gd name="T75" fmla="*/ 261 h 539"/>
                <a:gd name="T76" fmla="*/ 172 w 700"/>
                <a:gd name="T77" fmla="*/ 210 h 539"/>
                <a:gd name="T78" fmla="*/ 118 w 700"/>
                <a:gd name="T79" fmla="*/ 154 h 539"/>
                <a:gd name="T80" fmla="*/ 69 w 700"/>
                <a:gd name="T81" fmla="*/ 95 h 539"/>
                <a:gd name="T82" fmla="*/ 22 w 700"/>
                <a:gd name="T83" fmla="*/ 32 h 539"/>
                <a:gd name="T84" fmla="*/ 0 w 700"/>
                <a:gd name="T85" fmla="*/ 0 h 539"/>
                <a:gd name="T86" fmla="*/ 0 w 700"/>
                <a:gd name="T87" fmla="*/ 0 h 539"/>
                <a:gd name="T88" fmla="*/ 0 w 700"/>
                <a:gd name="T89" fmla="*/ 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" h="539">
                  <a:moveTo>
                    <a:pt x="0" y="1"/>
                  </a:moveTo>
                  <a:lnTo>
                    <a:pt x="20" y="35"/>
                  </a:lnTo>
                  <a:lnTo>
                    <a:pt x="41" y="67"/>
                  </a:lnTo>
                  <a:lnTo>
                    <a:pt x="63" y="99"/>
                  </a:lnTo>
                  <a:lnTo>
                    <a:pt x="86" y="130"/>
                  </a:lnTo>
                  <a:lnTo>
                    <a:pt x="109" y="160"/>
                  </a:lnTo>
                  <a:lnTo>
                    <a:pt x="133" y="191"/>
                  </a:lnTo>
                  <a:lnTo>
                    <a:pt x="159" y="220"/>
                  </a:lnTo>
                  <a:lnTo>
                    <a:pt x="185" y="248"/>
                  </a:lnTo>
                  <a:lnTo>
                    <a:pt x="211" y="275"/>
                  </a:lnTo>
                  <a:lnTo>
                    <a:pt x="239" y="303"/>
                  </a:lnTo>
                  <a:lnTo>
                    <a:pt x="268" y="328"/>
                  </a:lnTo>
                  <a:lnTo>
                    <a:pt x="297" y="353"/>
                  </a:lnTo>
                  <a:lnTo>
                    <a:pt x="328" y="377"/>
                  </a:lnTo>
                  <a:lnTo>
                    <a:pt x="360" y="399"/>
                  </a:lnTo>
                  <a:lnTo>
                    <a:pt x="392" y="421"/>
                  </a:lnTo>
                  <a:lnTo>
                    <a:pt x="426" y="442"/>
                  </a:lnTo>
                  <a:lnTo>
                    <a:pt x="446" y="453"/>
                  </a:lnTo>
                  <a:lnTo>
                    <a:pt x="466" y="463"/>
                  </a:lnTo>
                  <a:lnTo>
                    <a:pt x="488" y="474"/>
                  </a:lnTo>
                  <a:lnTo>
                    <a:pt x="509" y="484"/>
                  </a:lnTo>
                  <a:lnTo>
                    <a:pt x="531" y="494"/>
                  </a:lnTo>
                  <a:lnTo>
                    <a:pt x="552" y="503"/>
                  </a:lnTo>
                  <a:lnTo>
                    <a:pt x="574" y="511"/>
                  </a:lnTo>
                  <a:lnTo>
                    <a:pt x="596" y="519"/>
                  </a:lnTo>
                  <a:lnTo>
                    <a:pt x="603" y="520"/>
                  </a:lnTo>
                  <a:lnTo>
                    <a:pt x="609" y="523"/>
                  </a:lnTo>
                  <a:lnTo>
                    <a:pt x="617" y="525"/>
                  </a:lnTo>
                  <a:lnTo>
                    <a:pt x="622" y="527"/>
                  </a:lnTo>
                  <a:lnTo>
                    <a:pt x="630" y="529"/>
                  </a:lnTo>
                  <a:lnTo>
                    <a:pt x="635" y="532"/>
                  </a:lnTo>
                  <a:lnTo>
                    <a:pt x="643" y="533"/>
                  </a:lnTo>
                  <a:lnTo>
                    <a:pt x="650" y="535"/>
                  </a:lnTo>
                  <a:lnTo>
                    <a:pt x="654" y="536"/>
                  </a:lnTo>
                  <a:lnTo>
                    <a:pt x="660" y="536"/>
                  </a:lnTo>
                  <a:lnTo>
                    <a:pt x="665" y="538"/>
                  </a:lnTo>
                  <a:lnTo>
                    <a:pt x="669" y="538"/>
                  </a:lnTo>
                  <a:lnTo>
                    <a:pt x="673" y="538"/>
                  </a:lnTo>
                  <a:lnTo>
                    <a:pt x="679" y="539"/>
                  </a:lnTo>
                  <a:lnTo>
                    <a:pt x="681" y="538"/>
                  </a:lnTo>
                  <a:lnTo>
                    <a:pt x="676" y="536"/>
                  </a:lnTo>
                  <a:lnTo>
                    <a:pt x="686" y="535"/>
                  </a:lnTo>
                  <a:lnTo>
                    <a:pt x="697" y="527"/>
                  </a:lnTo>
                  <a:lnTo>
                    <a:pt x="700" y="517"/>
                  </a:lnTo>
                  <a:lnTo>
                    <a:pt x="694" y="510"/>
                  </a:lnTo>
                  <a:lnTo>
                    <a:pt x="698" y="511"/>
                  </a:lnTo>
                  <a:lnTo>
                    <a:pt x="697" y="510"/>
                  </a:lnTo>
                  <a:lnTo>
                    <a:pt x="694" y="509"/>
                  </a:lnTo>
                  <a:lnTo>
                    <a:pt x="691" y="507"/>
                  </a:lnTo>
                  <a:lnTo>
                    <a:pt x="686" y="504"/>
                  </a:lnTo>
                  <a:lnTo>
                    <a:pt x="682" y="503"/>
                  </a:lnTo>
                  <a:lnTo>
                    <a:pt x="678" y="501"/>
                  </a:lnTo>
                  <a:lnTo>
                    <a:pt x="673" y="500"/>
                  </a:lnTo>
                  <a:lnTo>
                    <a:pt x="668" y="498"/>
                  </a:lnTo>
                  <a:lnTo>
                    <a:pt x="660" y="497"/>
                  </a:lnTo>
                  <a:lnTo>
                    <a:pt x="654" y="494"/>
                  </a:lnTo>
                  <a:lnTo>
                    <a:pt x="649" y="493"/>
                  </a:lnTo>
                  <a:lnTo>
                    <a:pt x="641" y="490"/>
                  </a:lnTo>
                  <a:lnTo>
                    <a:pt x="635" y="488"/>
                  </a:lnTo>
                  <a:lnTo>
                    <a:pt x="628" y="485"/>
                  </a:lnTo>
                  <a:lnTo>
                    <a:pt x="622" y="484"/>
                  </a:lnTo>
                  <a:lnTo>
                    <a:pt x="600" y="476"/>
                  </a:lnTo>
                  <a:lnTo>
                    <a:pt x="579" y="469"/>
                  </a:lnTo>
                  <a:lnTo>
                    <a:pt x="557" y="460"/>
                  </a:lnTo>
                  <a:lnTo>
                    <a:pt x="536" y="452"/>
                  </a:lnTo>
                  <a:lnTo>
                    <a:pt x="514" y="442"/>
                  </a:lnTo>
                  <a:lnTo>
                    <a:pt x="494" y="433"/>
                  </a:lnTo>
                  <a:lnTo>
                    <a:pt x="474" y="423"/>
                  </a:lnTo>
                  <a:lnTo>
                    <a:pt x="453" y="412"/>
                  </a:lnTo>
                  <a:lnTo>
                    <a:pt x="420" y="393"/>
                  </a:lnTo>
                  <a:lnTo>
                    <a:pt x="386" y="374"/>
                  </a:lnTo>
                  <a:lnTo>
                    <a:pt x="353" y="354"/>
                  </a:lnTo>
                  <a:lnTo>
                    <a:pt x="321" y="332"/>
                  </a:lnTo>
                  <a:lnTo>
                    <a:pt x="290" y="309"/>
                  </a:lnTo>
                  <a:lnTo>
                    <a:pt x="259" y="286"/>
                  </a:lnTo>
                  <a:lnTo>
                    <a:pt x="229" y="261"/>
                  </a:lnTo>
                  <a:lnTo>
                    <a:pt x="201" y="236"/>
                  </a:lnTo>
                  <a:lnTo>
                    <a:pt x="172" y="210"/>
                  </a:lnTo>
                  <a:lnTo>
                    <a:pt x="144" y="182"/>
                  </a:lnTo>
                  <a:lnTo>
                    <a:pt x="118" y="154"/>
                  </a:lnTo>
                  <a:lnTo>
                    <a:pt x="93" y="125"/>
                  </a:lnTo>
                  <a:lnTo>
                    <a:pt x="69" y="95"/>
                  </a:lnTo>
                  <a:lnTo>
                    <a:pt x="45" y="64"/>
                  </a:lnTo>
                  <a:lnTo>
                    <a:pt x="22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2306638" y="4291013"/>
              <a:ext cx="1017588" cy="752475"/>
            </a:xfrm>
            <a:custGeom>
              <a:avLst/>
              <a:gdLst>
                <a:gd name="T0" fmla="*/ 9 w 641"/>
                <a:gd name="T1" fmla="*/ 15 h 474"/>
                <a:gd name="T2" fmla="*/ 26 w 641"/>
                <a:gd name="T3" fmla="*/ 40 h 474"/>
                <a:gd name="T4" fmla="*/ 41 w 641"/>
                <a:gd name="T5" fmla="*/ 59 h 474"/>
                <a:gd name="T6" fmla="*/ 52 w 641"/>
                <a:gd name="T7" fmla="*/ 72 h 474"/>
                <a:gd name="T8" fmla="*/ 64 w 641"/>
                <a:gd name="T9" fmla="*/ 84 h 474"/>
                <a:gd name="T10" fmla="*/ 76 w 641"/>
                <a:gd name="T11" fmla="*/ 94 h 474"/>
                <a:gd name="T12" fmla="*/ 96 w 641"/>
                <a:gd name="T13" fmla="*/ 111 h 474"/>
                <a:gd name="T14" fmla="*/ 127 w 641"/>
                <a:gd name="T15" fmla="*/ 133 h 474"/>
                <a:gd name="T16" fmla="*/ 159 w 641"/>
                <a:gd name="T17" fmla="*/ 152 h 474"/>
                <a:gd name="T18" fmla="*/ 191 w 641"/>
                <a:gd name="T19" fmla="*/ 168 h 474"/>
                <a:gd name="T20" fmla="*/ 224 w 641"/>
                <a:gd name="T21" fmla="*/ 181 h 474"/>
                <a:gd name="T22" fmla="*/ 256 w 641"/>
                <a:gd name="T23" fmla="*/ 190 h 474"/>
                <a:gd name="T24" fmla="*/ 290 w 641"/>
                <a:gd name="T25" fmla="*/ 197 h 474"/>
                <a:gd name="T26" fmla="*/ 323 w 641"/>
                <a:gd name="T27" fmla="*/ 204 h 474"/>
                <a:gd name="T28" fmla="*/ 355 w 641"/>
                <a:gd name="T29" fmla="*/ 215 h 474"/>
                <a:gd name="T30" fmla="*/ 387 w 641"/>
                <a:gd name="T31" fmla="*/ 225 h 474"/>
                <a:gd name="T32" fmla="*/ 418 w 641"/>
                <a:gd name="T33" fmla="*/ 239 h 474"/>
                <a:gd name="T34" fmla="*/ 449 w 641"/>
                <a:gd name="T35" fmla="*/ 254 h 474"/>
                <a:gd name="T36" fmla="*/ 492 w 641"/>
                <a:gd name="T37" fmla="*/ 282 h 474"/>
                <a:gd name="T38" fmla="*/ 545 w 641"/>
                <a:gd name="T39" fmla="*/ 328 h 474"/>
                <a:gd name="T40" fmla="*/ 589 w 641"/>
                <a:gd name="T41" fmla="*/ 381 h 474"/>
                <a:gd name="T42" fmla="*/ 624 w 641"/>
                <a:gd name="T43" fmla="*/ 441 h 474"/>
                <a:gd name="T44" fmla="*/ 640 w 641"/>
                <a:gd name="T45" fmla="*/ 474 h 474"/>
                <a:gd name="T46" fmla="*/ 641 w 641"/>
                <a:gd name="T47" fmla="*/ 473 h 474"/>
                <a:gd name="T48" fmla="*/ 629 w 641"/>
                <a:gd name="T49" fmla="*/ 441 h 474"/>
                <a:gd name="T50" fmla="*/ 600 w 641"/>
                <a:gd name="T51" fmla="*/ 381 h 474"/>
                <a:gd name="T52" fmla="*/ 565 w 641"/>
                <a:gd name="T53" fmla="*/ 328 h 474"/>
                <a:gd name="T54" fmla="*/ 522 w 641"/>
                <a:gd name="T55" fmla="*/ 280 h 474"/>
                <a:gd name="T56" fmla="*/ 469 w 641"/>
                <a:gd name="T57" fmla="*/ 241 h 474"/>
                <a:gd name="T58" fmla="*/ 414 w 641"/>
                <a:gd name="T59" fmla="*/ 212 h 474"/>
                <a:gd name="T60" fmla="*/ 357 w 641"/>
                <a:gd name="T61" fmla="*/ 191 h 474"/>
                <a:gd name="T62" fmla="*/ 296 w 641"/>
                <a:gd name="T63" fmla="*/ 177 h 474"/>
                <a:gd name="T64" fmla="*/ 246 w 641"/>
                <a:gd name="T65" fmla="*/ 165 h 474"/>
                <a:gd name="T66" fmla="*/ 207 w 641"/>
                <a:gd name="T67" fmla="*/ 153 h 474"/>
                <a:gd name="T68" fmla="*/ 170 w 641"/>
                <a:gd name="T69" fmla="*/ 139 h 474"/>
                <a:gd name="T70" fmla="*/ 134 w 641"/>
                <a:gd name="T71" fmla="*/ 123 h 474"/>
                <a:gd name="T72" fmla="*/ 106 w 641"/>
                <a:gd name="T73" fmla="*/ 108 h 474"/>
                <a:gd name="T74" fmla="*/ 89 w 641"/>
                <a:gd name="T75" fmla="*/ 97 h 474"/>
                <a:gd name="T76" fmla="*/ 71 w 641"/>
                <a:gd name="T77" fmla="*/ 82 h 474"/>
                <a:gd name="T78" fmla="*/ 54 w 641"/>
                <a:gd name="T79" fmla="*/ 69 h 474"/>
                <a:gd name="T80" fmla="*/ 39 w 641"/>
                <a:gd name="T81" fmla="*/ 54 h 474"/>
                <a:gd name="T82" fmla="*/ 28 w 641"/>
                <a:gd name="T83" fmla="*/ 40 h 474"/>
                <a:gd name="T84" fmla="*/ 17 w 641"/>
                <a:gd name="T85" fmla="*/ 24 h 474"/>
                <a:gd name="T86" fmla="*/ 6 w 641"/>
                <a:gd name="T87" fmla="*/ 8 h 474"/>
                <a:gd name="T88" fmla="*/ 0 w 641"/>
                <a:gd name="T89" fmla="*/ 0 h 474"/>
                <a:gd name="T90" fmla="*/ 0 w 641"/>
                <a:gd name="T91" fmla="*/ 0 h 474"/>
                <a:gd name="T92" fmla="*/ 0 w 641"/>
                <a:gd name="T93" fmla="*/ 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1" h="474">
                  <a:moveTo>
                    <a:pt x="0" y="2"/>
                  </a:moveTo>
                  <a:lnTo>
                    <a:pt x="9" y="15"/>
                  </a:lnTo>
                  <a:lnTo>
                    <a:pt x="17" y="27"/>
                  </a:lnTo>
                  <a:lnTo>
                    <a:pt x="26" y="40"/>
                  </a:lnTo>
                  <a:lnTo>
                    <a:pt x="36" y="53"/>
                  </a:lnTo>
                  <a:lnTo>
                    <a:pt x="41" y="59"/>
                  </a:lnTo>
                  <a:lnTo>
                    <a:pt x="46" y="65"/>
                  </a:lnTo>
                  <a:lnTo>
                    <a:pt x="52" y="72"/>
                  </a:lnTo>
                  <a:lnTo>
                    <a:pt x="58" y="78"/>
                  </a:lnTo>
                  <a:lnTo>
                    <a:pt x="64" y="84"/>
                  </a:lnTo>
                  <a:lnTo>
                    <a:pt x="70" y="89"/>
                  </a:lnTo>
                  <a:lnTo>
                    <a:pt x="76" y="94"/>
                  </a:lnTo>
                  <a:lnTo>
                    <a:pt x="81" y="100"/>
                  </a:lnTo>
                  <a:lnTo>
                    <a:pt x="96" y="111"/>
                  </a:lnTo>
                  <a:lnTo>
                    <a:pt x="111" y="123"/>
                  </a:lnTo>
                  <a:lnTo>
                    <a:pt x="127" y="133"/>
                  </a:lnTo>
                  <a:lnTo>
                    <a:pt x="143" y="143"/>
                  </a:lnTo>
                  <a:lnTo>
                    <a:pt x="159" y="152"/>
                  </a:lnTo>
                  <a:lnTo>
                    <a:pt x="175" y="161"/>
                  </a:lnTo>
                  <a:lnTo>
                    <a:pt x="191" y="168"/>
                  </a:lnTo>
                  <a:lnTo>
                    <a:pt x="208" y="175"/>
                  </a:lnTo>
                  <a:lnTo>
                    <a:pt x="224" y="181"/>
                  </a:lnTo>
                  <a:lnTo>
                    <a:pt x="240" y="187"/>
                  </a:lnTo>
                  <a:lnTo>
                    <a:pt x="256" y="190"/>
                  </a:lnTo>
                  <a:lnTo>
                    <a:pt x="272" y="194"/>
                  </a:lnTo>
                  <a:lnTo>
                    <a:pt x="290" y="197"/>
                  </a:lnTo>
                  <a:lnTo>
                    <a:pt x="306" y="202"/>
                  </a:lnTo>
                  <a:lnTo>
                    <a:pt x="323" y="204"/>
                  </a:lnTo>
                  <a:lnTo>
                    <a:pt x="339" y="209"/>
                  </a:lnTo>
                  <a:lnTo>
                    <a:pt x="355" y="215"/>
                  </a:lnTo>
                  <a:lnTo>
                    <a:pt x="371" y="219"/>
                  </a:lnTo>
                  <a:lnTo>
                    <a:pt x="387" y="225"/>
                  </a:lnTo>
                  <a:lnTo>
                    <a:pt x="403" y="232"/>
                  </a:lnTo>
                  <a:lnTo>
                    <a:pt x="418" y="239"/>
                  </a:lnTo>
                  <a:lnTo>
                    <a:pt x="434" y="247"/>
                  </a:lnTo>
                  <a:lnTo>
                    <a:pt x="449" y="254"/>
                  </a:lnTo>
                  <a:lnTo>
                    <a:pt x="463" y="263"/>
                  </a:lnTo>
                  <a:lnTo>
                    <a:pt x="492" y="282"/>
                  </a:lnTo>
                  <a:lnTo>
                    <a:pt x="520" y="304"/>
                  </a:lnTo>
                  <a:lnTo>
                    <a:pt x="545" y="328"/>
                  </a:lnTo>
                  <a:lnTo>
                    <a:pt x="568" y="353"/>
                  </a:lnTo>
                  <a:lnTo>
                    <a:pt x="589" y="381"/>
                  </a:lnTo>
                  <a:lnTo>
                    <a:pt x="606" y="410"/>
                  </a:lnTo>
                  <a:lnTo>
                    <a:pt x="624" y="441"/>
                  </a:lnTo>
                  <a:lnTo>
                    <a:pt x="638" y="473"/>
                  </a:lnTo>
                  <a:lnTo>
                    <a:pt x="640" y="474"/>
                  </a:lnTo>
                  <a:lnTo>
                    <a:pt x="640" y="474"/>
                  </a:lnTo>
                  <a:lnTo>
                    <a:pt x="641" y="473"/>
                  </a:lnTo>
                  <a:lnTo>
                    <a:pt x="641" y="471"/>
                  </a:lnTo>
                  <a:lnTo>
                    <a:pt x="629" y="441"/>
                  </a:lnTo>
                  <a:lnTo>
                    <a:pt x="616" y="410"/>
                  </a:lnTo>
                  <a:lnTo>
                    <a:pt x="600" y="381"/>
                  </a:lnTo>
                  <a:lnTo>
                    <a:pt x="584" y="353"/>
                  </a:lnTo>
                  <a:lnTo>
                    <a:pt x="565" y="328"/>
                  </a:lnTo>
                  <a:lnTo>
                    <a:pt x="545" y="304"/>
                  </a:lnTo>
                  <a:lnTo>
                    <a:pt x="522" y="280"/>
                  </a:lnTo>
                  <a:lnTo>
                    <a:pt x="495" y="258"/>
                  </a:lnTo>
                  <a:lnTo>
                    <a:pt x="469" y="241"/>
                  </a:lnTo>
                  <a:lnTo>
                    <a:pt x="443" y="225"/>
                  </a:lnTo>
                  <a:lnTo>
                    <a:pt x="414" y="212"/>
                  </a:lnTo>
                  <a:lnTo>
                    <a:pt x="386" y="202"/>
                  </a:lnTo>
                  <a:lnTo>
                    <a:pt x="357" y="191"/>
                  </a:lnTo>
                  <a:lnTo>
                    <a:pt x="326" y="184"/>
                  </a:lnTo>
                  <a:lnTo>
                    <a:pt x="296" y="177"/>
                  </a:lnTo>
                  <a:lnTo>
                    <a:pt x="265" y="169"/>
                  </a:lnTo>
                  <a:lnTo>
                    <a:pt x="246" y="165"/>
                  </a:lnTo>
                  <a:lnTo>
                    <a:pt x="226" y="159"/>
                  </a:lnTo>
                  <a:lnTo>
                    <a:pt x="207" y="153"/>
                  </a:lnTo>
                  <a:lnTo>
                    <a:pt x="189" y="146"/>
                  </a:lnTo>
                  <a:lnTo>
                    <a:pt x="170" y="139"/>
                  </a:lnTo>
                  <a:lnTo>
                    <a:pt x="151" y="132"/>
                  </a:lnTo>
                  <a:lnTo>
                    <a:pt x="134" y="123"/>
                  </a:lnTo>
                  <a:lnTo>
                    <a:pt x="116" y="114"/>
                  </a:lnTo>
                  <a:lnTo>
                    <a:pt x="106" y="108"/>
                  </a:lnTo>
                  <a:lnTo>
                    <a:pt x="97" y="102"/>
                  </a:lnTo>
                  <a:lnTo>
                    <a:pt x="89" y="97"/>
                  </a:lnTo>
                  <a:lnTo>
                    <a:pt x="80" y="89"/>
                  </a:lnTo>
                  <a:lnTo>
                    <a:pt x="71" y="82"/>
                  </a:lnTo>
                  <a:lnTo>
                    <a:pt x="62" y="76"/>
                  </a:lnTo>
                  <a:lnTo>
                    <a:pt x="54" y="69"/>
                  </a:lnTo>
                  <a:lnTo>
                    <a:pt x="46" y="62"/>
                  </a:lnTo>
                  <a:lnTo>
                    <a:pt x="39" y="54"/>
                  </a:lnTo>
                  <a:lnTo>
                    <a:pt x="33" y="47"/>
                  </a:lnTo>
                  <a:lnTo>
                    <a:pt x="28" y="40"/>
                  </a:lnTo>
                  <a:lnTo>
                    <a:pt x="23" y="31"/>
                  </a:lnTo>
                  <a:lnTo>
                    <a:pt x="17" y="24"/>
                  </a:lnTo>
                  <a:lnTo>
                    <a:pt x="11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3484563" y="3911600"/>
              <a:ext cx="260350" cy="382587"/>
            </a:xfrm>
            <a:custGeom>
              <a:avLst/>
              <a:gdLst>
                <a:gd name="T0" fmla="*/ 164 w 164"/>
                <a:gd name="T1" fmla="*/ 0 h 241"/>
                <a:gd name="T2" fmla="*/ 156 w 164"/>
                <a:gd name="T3" fmla="*/ 15 h 241"/>
                <a:gd name="T4" fmla="*/ 148 w 164"/>
                <a:gd name="T5" fmla="*/ 30 h 241"/>
                <a:gd name="T6" fmla="*/ 141 w 164"/>
                <a:gd name="T7" fmla="*/ 44 h 241"/>
                <a:gd name="T8" fmla="*/ 134 w 164"/>
                <a:gd name="T9" fmla="*/ 59 h 241"/>
                <a:gd name="T10" fmla="*/ 125 w 164"/>
                <a:gd name="T11" fmla="*/ 73 h 241"/>
                <a:gd name="T12" fmla="*/ 118 w 164"/>
                <a:gd name="T13" fmla="*/ 89 h 241"/>
                <a:gd name="T14" fmla="*/ 110 w 164"/>
                <a:gd name="T15" fmla="*/ 104 h 241"/>
                <a:gd name="T16" fmla="*/ 102 w 164"/>
                <a:gd name="T17" fmla="*/ 118 h 241"/>
                <a:gd name="T18" fmla="*/ 91 w 164"/>
                <a:gd name="T19" fmla="*/ 133 h 241"/>
                <a:gd name="T20" fmla="*/ 81 w 164"/>
                <a:gd name="T21" fmla="*/ 148 h 241"/>
                <a:gd name="T22" fmla="*/ 68 w 164"/>
                <a:gd name="T23" fmla="*/ 161 h 241"/>
                <a:gd name="T24" fmla="*/ 56 w 164"/>
                <a:gd name="T25" fmla="*/ 174 h 241"/>
                <a:gd name="T26" fmla="*/ 43 w 164"/>
                <a:gd name="T27" fmla="*/ 186 h 241"/>
                <a:gd name="T28" fmla="*/ 30 w 164"/>
                <a:gd name="T29" fmla="*/ 197 h 241"/>
                <a:gd name="T30" fmla="*/ 17 w 164"/>
                <a:gd name="T31" fmla="*/ 210 h 241"/>
                <a:gd name="T32" fmla="*/ 4 w 164"/>
                <a:gd name="T33" fmla="*/ 222 h 241"/>
                <a:gd name="T34" fmla="*/ 1 w 164"/>
                <a:gd name="T35" fmla="*/ 228 h 241"/>
                <a:gd name="T36" fmla="*/ 0 w 164"/>
                <a:gd name="T37" fmla="*/ 235 h 241"/>
                <a:gd name="T38" fmla="*/ 2 w 164"/>
                <a:gd name="T39" fmla="*/ 241 h 241"/>
                <a:gd name="T40" fmla="*/ 8 w 164"/>
                <a:gd name="T41" fmla="*/ 241 h 241"/>
                <a:gd name="T42" fmla="*/ 21 w 164"/>
                <a:gd name="T43" fmla="*/ 232 h 241"/>
                <a:gd name="T44" fmla="*/ 35 w 164"/>
                <a:gd name="T45" fmla="*/ 222 h 241"/>
                <a:gd name="T46" fmla="*/ 46 w 164"/>
                <a:gd name="T47" fmla="*/ 210 h 241"/>
                <a:gd name="T48" fmla="*/ 56 w 164"/>
                <a:gd name="T49" fmla="*/ 197 h 241"/>
                <a:gd name="T50" fmla="*/ 68 w 164"/>
                <a:gd name="T51" fmla="*/ 184 h 241"/>
                <a:gd name="T52" fmla="*/ 77 w 164"/>
                <a:gd name="T53" fmla="*/ 171 h 241"/>
                <a:gd name="T54" fmla="*/ 87 w 164"/>
                <a:gd name="T55" fmla="*/ 158 h 241"/>
                <a:gd name="T56" fmla="*/ 96 w 164"/>
                <a:gd name="T57" fmla="*/ 145 h 241"/>
                <a:gd name="T58" fmla="*/ 106 w 164"/>
                <a:gd name="T59" fmla="*/ 127 h 241"/>
                <a:gd name="T60" fmla="*/ 115 w 164"/>
                <a:gd name="T61" fmla="*/ 110 h 241"/>
                <a:gd name="T62" fmla="*/ 123 w 164"/>
                <a:gd name="T63" fmla="*/ 91 h 241"/>
                <a:gd name="T64" fmla="*/ 131 w 164"/>
                <a:gd name="T65" fmla="*/ 73 h 241"/>
                <a:gd name="T66" fmla="*/ 138 w 164"/>
                <a:gd name="T67" fmla="*/ 54 h 241"/>
                <a:gd name="T68" fmla="*/ 147 w 164"/>
                <a:gd name="T69" fmla="*/ 37 h 241"/>
                <a:gd name="T70" fmla="*/ 156 w 164"/>
                <a:gd name="T71" fmla="*/ 18 h 241"/>
                <a:gd name="T72" fmla="*/ 164 w 164"/>
                <a:gd name="T73" fmla="*/ 0 h 241"/>
                <a:gd name="T74" fmla="*/ 164 w 164"/>
                <a:gd name="T75" fmla="*/ 0 h 241"/>
                <a:gd name="T76" fmla="*/ 164 w 164"/>
                <a:gd name="T77" fmla="*/ 0 h 241"/>
                <a:gd name="T78" fmla="*/ 164 w 164"/>
                <a:gd name="T79" fmla="*/ 0 h 241"/>
                <a:gd name="T80" fmla="*/ 164 w 164"/>
                <a:gd name="T81" fmla="*/ 0 h 241"/>
                <a:gd name="T82" fmla="*/ 164 w 164"/>
                <a:gd name="T8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241">
                  <a:moveTo>
                    <a:pt x="164" y="0"/>
                  </a:moveTo>
                  <a:lnTo>
                    <a:pt x="156" y="15"/>
                  </a:lnTo>
                  <a:lnTo>
                    <a:pt x="148" y="30"/>
                  </a:lnTo>
                  <a:lnTo>
                    <a:pt x="141" y="44"/>
                  </a:lnTo>
                  <a:lnTo>
                    <a:pt x="134" y="59"/>
                  </a:lnTo>
                  <a:lnTo>
                    <a:pt x="125" y="73"/>
                  </a:lnTo>
                  <a:lnTo>
                    <a:pt x="118" y="89"/>
                  </a:lnTo>
                  <a:lnTo>
                    <a:pt x="110" y="104"/>
                  </a:lnTo>
                  <a:lnTo>
                    <a:pt x="102" y="118"/>
                  </a:lnTo>
                  <a:lnTo>
                    <a:pt x="91" y="133"/>
                  </a:lnTo>
                  <a:lnTo>
                    <a:pt x="81" y="148"/>
                  </a:lnTo>
                  <a:lnTo>
                    <a:pt x="68" y="161"/>
                  </a:lnTo>
                  <a:lnTo>
                    <a:pt x="56" y="174"/>
                  </a:lnTo>
                  <a:lnTo>
                    <a:pt x="43" y="186"/>
                  </a:lnTo>
                  <a:lnTo>
                    <a:pt x="30" y="197"/>
                  </a:lnTo>
                  <a:lnTo>
                    <a:pt x="17" y="210"/>
                  </a:lnTo>
                  <a:lnTo>
                    <a:pt x="4" y="222"/>
                  </a:lnTo>
                  <a:lnTo>
                    <a:pt x="1" y="228"/>
                  </a:lnTo>
                  <a:lnTo>
                    <a:pt x="0" y="235"/>
                  </a:lnTo>
                  <a:lnTo>
                    <a:pt x="2" y="241"/>
                  </a:lnTo>
                  <a:lnTo>
                    <a:pt x="8" y="241"/>
                  </a:lnTo>
                  <a:lnTo>
                    <a:pt x="21" y="232"/>
                  </a:lnTo>
                  <a:lnTo>
                    <a:pt x="35" y="222"/>
                  </a:lnTo>
                  <a:lnTo>
                    <a:pt x="46" y="210"/>
                  </a:lnTo>
                  <a:lnTo>
                    <a:pt x="56" y="197"/>
                  </a:lnTo>
                  <a:lnTo>
                    <a:pt x="68" y="184"/>
                  </a:lnTo>
                  <a:lnTo>
                    <a:pt x="77" y="171"/>
                  </a:lnTo>
                  <a:lnTo>
                    <a:pt x="87" y="158"/>
                  </a:lnTo>
                  <a:lnTo>
                    <a:pt x="96" y="145"/>
                  </a:lnTo>
                  <a:lnTo>
                    <a:pt x="106" y="127"/>
                  </a:lnTo>
                  <a:lnTo>
                    <a:pt x="115" y="110"/>
                  </a:lnTo>
                  <a:lnTo>
                    <a:pt x="123" y="91"/>
                  </a:lnTo>
                  <a:lnTo>
                    <a:pt x="131" y="73"/>
                  </a:lnTo>
                  <a:lnTo>
                    <a:pt x="138" y="54"/>
                  </a:lnTo>
                  <a:lnTo>
                    <a:pt x="147" y="37"/>
                  </a:lnTo>
                  <a:lnTo>
                    <a:pt x="156" y="18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3194050" y="5145088"/>
              <a:ext cx="419100" cy="231775"/>
            </a:xfrm>
            <a:custGeom>
              <a:avLst/>
              <a:gdLst>
                <a:gd name="T0" fmla="*/ 264 w 264"/>
                <a:gd name="T1" fmla="*/ 0 h 146"/>
                <a:gd name="T2" fmla="*/ 247 w 264"/>
                <a:gd name="T3" fmla="*/ 12 h 146"/>
                <a:gd name="T4" fmla="*/ 228 w 264"/>
                <a:gd name="T5" fmla="*/ 24 h 146"/>
                <a:gd name="T6" fmla="*/ 210 w 264"/>
                <a:gd name="T7" fmla="*/ 37 h 146"/>
                <a:gd name="T8" fmla="*/ 193 w 264"/>
                <a:gd name="T9" fmla="*/ 48 h 146"/>
                <a:gd name="T10" fmla="*/ 175 w 264"/>
                <a:gd name="T11" fmla="*/ 60 h 146"/>
                <a:gd name="T12" fmla="*/ 158 w 264"/>
                <a:gd name="T13" fmla="*/ 72 h 146"/>
                <a:gd name="T14" fmla="*/ 140 w 264"/>
                <a:gd name="T15" fmla="*/ 82 h 146"/>
                <a:gd name="T16" fmla="*/ 123 w 264"/>
                <a:gd name="T17" fmla="*/ 91 h 146"/>
                <a:gd name="T18" fmla="*/ 107 w 264"/>
                <a:gd name="T19" fmla="*/ 98 h 146"/>
                <a:gd name="T20" fmla="*/ 92 w 264"/>
                <a:gd name="T21" fmla="*/ 104 h 146"/>
                <a:gd name="T22" fmla="*/ 79 w 264"/>
                <a:gd name="T23" fmla="*/ 110 h 146"/>
                <a:gd name="T24" fmla="*/ 65 w 264"/>
                <a:gd name="T25" fmla="*/ 114 h 146"/>
                <a:gd name="T26" fmla="*/ 51 w 264"/>
                <a:gd name="T27" fmla="*/ 120 h 146"/>
                <a:gd name="T28" fmla="*/ 37 w 264"/>
                <a:gd name="T29" fmla="*/ 124 h 146"/>
                <a:gd name="T30" fmla="*/ 22 w 264"/>
                <a:gd name="T31" fmla="*/ 128 h 146"/>
                <a:gd name="T32" fmla="*/ 6 w 264"/>
                <a:gd name="T33" fmla="*/ 134 h 146"/>
                <a:gd name="T34" fmla="*/ 3 w 264"/>
                <a:gd name="T35" fmla="*/ 137 h 146"/>
                <a:gd name="T36" fmla="*/ 0 w 264"/>
                <a:gd name="T37" fmla="*/ 140 h 146"/>
                <a:gd name="T38" fmla="*/ 0 w 264"/>
                <a:gd name="T39" fmla="*/ 144 h 146"/>
                <a:gd name="T40" fmla="*/ 5 w 264"/>
                <a:gd name="T41" fmla="*/ 146 h 146"/>
                <a:gd name="T42" fmla="*/ 22 w 264"/>
                <a:gd name="T43" fmla="*/ 146 h 146"/>
                <a:gd name="T44" fmla="*/ 41 w 264"/>
                <a:gd name="T45" fmla="*/ 142 h 146"/>
                <a:gd name="T46" fmla="*/ 60 w 264"/>
                <a:gd name="T47" fmla="*/ 136 h 146"/>
                <a:gd name="T48" fmla="*/ 79 w 264"/>
                <a:gd name="T49" fmla="*/ 128 h 146"/>
                <a:gd name="T50" fmla="*/ 97 w 264"/>
                <a:gd name="T51" fmla="*/ 120 h 146"/>
                <a:gd name="T52" fmla="*/ 114 w 264"/>
                <a:gd name="T53" fmla="*/ 110 h 146"/>
                <a:gd name="T54" fmla="*/ 132 w 264"/>
                <a:gd name="T55" fmla="*/ 101 h 146"/>
                <a:gd name="T56" fmla="*/ 148 w 264"/>
                <a:gd name="T57" fmla="*/ 92 h 146"/>
                <a:gd name="T58" fmla="*/ 164 w 264"/>
                <a:gd name="T59" fmla="*/ 83 h 146"/>
                <a:gd name="T60" fmla="*/ 180 w 264"/>
                <a:gd name="T61" fmla="*/ 73 h 146"/>
                <a:gd name="T62" fmla="*/ 194 w 264"/>
                <a:gd name="T63" fmla="*/ 61 h 146"/>
                <a:gd name="T64" fmla="*/ 209 w 264"/>
                <a:gd name="T65" fmla="*/ 50 h 146"/>
                <a:gd name="T66" fmla="*/ 223 w 264"/>
                <a:gd name="T67" fmla="*/ 38 h 146"/>
                <a:gd name="T68" fmla="*/ 238 w 264"/>
                <a:gd name="T69" fmla="*/ 25 h 146"/>
                <a:gd name="T70" fmla="*/ 251 w 264"/>
                <a:gd name="T71" fmla="*/ 13 h 146"/>
                <a:gd name="T72" fmla="*/ 264 w 264"/>
                <a:gd name="T73" fmla="*/ 0 h 146"/>
                <a:gd name="T74" fmla="*/ 264 w 264"/>
                <a:gd name="T75" fmla="*/ 0 h 146"/>
                <a:gd name="T76" fmla="*/ 264 w 264"/>
                <a:gd name="T77" fmla="*/ 0 h 146"/>
                <a:gd name="T78" fmla="*/ 264 w 264"/>
                <a:gd name="T79" fmla="*/ 0 h 146"/>
                <a:gd name="T80" fmla="*/ 264 w 264"/>
                <a:gd name="T81" fmla="*/ 0 h 146"/>
                <a:gd name="T82" fmla="*/ 264 w 264"/>
                <a:gd name="T8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4" h="146">
                  <a:moveTo>
                    <a:pt x="264" y="0"/>
                  </a:moveTo>
                  <a:lnTo>
                    <a:pt x="247" y="12"/>
                  </a:lnTo>
                  <a:lnTo>
                    <a:pt x="228" y="24"/>
                  </a:lnTo>
                  <a:lnTo>
                    <a:pt x="210" y="37"/>
                  </a:lnTo>
                  <a:lnTo>
                    <a:pt x="193" y="48"/>
                  </a:lnTo>
                  <a:lnTo>
                    <a:pt x="175" y="60"/>
                  </a:lnTo>
                  <a:lnTo>
                    <a:pt x="158" y="72"/>
                  </a:lnTo>
                  <a:lnTo>
                    <a:pt x="140" y="82"/>
                  </a:lnTo>
                  <a:lnTo>
                    <a:pt x="123" y="91"/>
                  </a:lnTo>
                  <a:lnTo>
                    <a:pt x="107" y="98"/>
                  </a:lnTo>
                  <a:lnTo>
                    <a:pt x="92" y="104"/>
                  </a:lnTo>
                  <a:lnTo>
                    <a:pt x="79" y="110"/>
                  </a:lnTo>
                  <a:lnTo>
                    <a:pt x="65" y="114"/>
                  </a:lnTo>
                  <a:lnTo>
                    <a:pt x="51" y="120"/>
                  </a:lnTo>
                  <a:lnTo>
                    <a:pt x="37" y="124"/>
                  </a:lnTo>
                  <a:lnTo>
                    <a:pt x="22" y="128"/>
                  </a:lnTo>
                  <a:lnTo>
                    <a:pt x="6" y="134"/>
                  </a:lnTo>
                  <a:lnTo>
                    <a:pt x="3" y="137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5" y="146"/>
                  </a:lnTo>
                  <a:lnTo>
                    <a:pt x="22" y="146"/>
                  </a:lnTo>
                  <a:lnTo>
                    <a:pt x="41" y="142"/>
                  </a:lnTo>
                  <a:lnTo>
                    <a:pt x="60" y="136"/>
                  </a:lnTo>
                  <a:lnTo>
                    <a:pt x="79" y="128"/>
                  </a:lnTo>
                  <a:lnTo>
                    <a:pt x="97" y="120"/>
                  </a:lnTo>
                  <a:lnTo>
                    <a:pt x="114" y="110"/>
                  </a:lnTo>
                  <a:lnTo>
                    <a:pt x="132" y="101"/>
                  </a:lnTo>
                  <a:lnTo>
                    <a:pt x="148" y="92"/>
                  </a:lnTo>
                  <a:lnTo>
                    <a:pt x="164" y="83"/>
                  </a:lnTo>
                  <a:lnTo>
                    <a:pt x="180" y="73"/>
                  </a:lnTo>
                  <a:lnTo>
                    <a:pt x="194" y="61"/>
                  </a:lnTo>
                  <a:lnTo>
                    <a:pt x="209" y="50"/>
                  </a:lnTo>
                  <a:lnTo>
                    <a:pt x="223" y="38"/>
                  </a:lnTo>
                  <a:lnTo>
                    <a:pt x="238" y="25"/>
                  </a:lnTo>
                  <a:lnTo>
                    <a:pt x="251" y="13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1735138" y="3692525"/>
              <a:ext cx="619125" cy="701675"/>
            </a:xfrm>
            <a:custGeom>
              <a:avLst/>
              <a:gdLst>
                <a:gd name="T0" fmla="*/ 379 w 390"/>
                <a:gd name="T1" fmla="*/ 421 h 442"/>
                <a:gd name="T2" fmla="*/ 358 w 390"/>
                <a:gd name="T3" fmla="*/ 382 h 442"/>
                <a:gd name="T4" fmla="*/ 341 w 390"/>
                <a:gd name="T5" fmla="*/ 342 h 442"/>
                <a:gd name="T6" fmla="*/ 325 w 390"/>
                <a:gd name="T7" fmla="*/ 300 h 442"/>
                <a:gd name="T8" fmla="*/ 313 w 390"/>
                <a:gd name="T9" fmla="*/ 264 h 442"/>
                <a:gd name="T10" fmla="*/ 304 w 390"/>
                <a:gd name="T11" fmla="*/ 233 h 442"/>
                <a:gd name="T12" fmla="*/ 293 w 390"/>
                <a:gd name="T13" fmla="*/ 203 h 442"/>
                <a:gd name="T14" fmla="*/ 274 w 390"/>
                <a:gd name="T15" fmla="*/ 178 h 442"/>
                <a:gd name="T16" fmla="*/ 255 w 390"/>
                <a:gd name="T17" fmla="*/ 162 h 442"/>
                <a:gd name="T18" fmla="*/ 240 w 390"/>
                <a:gd name="T19" fmla="*/ 152 h 442"/>
                <a:gd name="T20" fmla="*/ 226 w 390"/>
                <a:gd name="T21" fmla="*/ 141 h 442"/>
                <a:gd name="T22" fmla="*/ 210 w 390"/>
                <a:gd name="T23" fmla="*/ 131 h 442"/>
                <a:gd name="T24" fmla="*/ 197 w 390"/>
                <a:gd name="T25" fmla="*/ 121 h 442"/>
                <a:gd name="T26" fmla="*/ 186 w 390"/>
                <a:gd name="T27" fmla="*/ 109 h 442"/>
                <a:gd name="T28" fmla="*/ 175 w 390"/>
                <a:gd name="T29" fmla="*/ 99 h 442"/>
                <a:gd name="T30" fmla="*/ 163 w 390"/>
                <a:gd name="T31" fmla="*/ 90 h 442"/>
                <a:gd name="T32" fmla="*/ 146 w 390"/>
                <a:gd name="T33" fmla="*/ 82 h 442"/>
                <a:gd name="T34" fmla="*/ 125 w 390"/>
                <a:gd name="T35" fmla="*/ 73 h 442"/>
                <a:gd name="T36" fmla="*/ 105 w 390"/>
                <a:gd name="T37" fmla="*/ 64 h 442"/>
                <a:gd name="T38" fmla="*/ 86 w 390"/>
                <a:gd name="T39" fmla="*/ 54 h 442"/>
                <a:gd name="T40" fmla="*/ 67 w 390"/>
                <a:gd name="T41" fmla="*/ 42 h 442"/>
                <a:gd name="T42" fmla="*/ 51 w 390"/>
                <a:gd name="T43" fmla="*/ 29 h 442"/>
                <a:gd name="T44" fmla="*/ 35 w 390"/>
                <a:gd name="T45" fmla="*/ 16 h 442"/>
                <a:gd name="T46" fmla="*/ 17 w 390"/>
                <a:gd name="T47" fmla="*/ 4 h 442"/>
                <a:gd name="T48" fmla="*/ 4 w 390"/>
                <a:gd name="T49" fmla="*/ 1 h 442"/>
                <a:gd name="T50" fmla="*/ 0 w 390"/>
                <a:gd name="T51" fmla="*/ 9 h 442"/>
                <a:gd name="T52" fmla="*/ 13 w 390"/>
                <a:gd name="T53" fmla="*/ 23 h 442"/>
                <a:gd name="T54" fmla="*/ 41 w 390"/>
                <a:gd name="T55" fmla="*/ 45 h 442"/>
                <a:gd name="T56" fmla="*/ 70 w 390"/>
                <a:gd name="T57" fmla="*/ 66 h 442"/>
                <a:gd name="T58" fmla="*/ 102 w 390"/>
                <a:gd name="T59" fmla="*/ 82 h 442"/>
                <a:gd name="T60" fmla="*/ 127 w 390"/>
                <a:gd name="T61" fmla="*/ 90 h 442"/>
                <a:gd name="T62" fmla="*/ 146 w 390"/>
                <a:gd name="T63" fmla="*/ 101 h 442"/>
                <a:gd name="T64" fmla="*/ 162 w 390"/>
                <a:gd name="T65" fmla="*/ 111 h 442"/>
                <a:gd name="T66" fmla="*/ 179 w 390"/>
                <a:gd name="T67" fmla="*/ 124 h 442"/>
                <a:gd name="T68" fmla="*/ 194 w 390"/>
                <a:gd name="T69" fmla="*/ 136 h 442"/>
                <a:gd name="T70" fmla="*/ 208 w 390"/>
                <a:gd name="T71" fmla="*/ 146 h 442"/>
                <a:gd name="T72" fmla="*/ 224 w 390"/>
                <a:gd name="T73" fmla="*/ 156 h 442"/>
                <a:gd name="T74" fmla="*/ 240 w 390"/>
                <a:gd name="T75" fmla="*/ 165 h 442"/>
                <a:gd name="T76" fmla="*/ 262 w 390"/>
                <a:gd name="T77" fmla="*/ 182 h 442"/>
                <a:gd name="T78" fmla="*/ 284 w 390"/>
                <a:gd name="T79" fmla="*/ 210 h 442"/>
                <a:gd name="T80" fmla="*/ 299 w 390"/>
                <a:gd name="T81" fmla="*/ 243 h 442"/>
                <a:gd name="T82" fmla="*/ 309 w 390"/>
                <a:gd name="T83" fmla="*/ 278 h 442"/>
                <a:gd name="T84" fmla="*/ 320 w 390"/>
                <a:gd name="T85" fmla="*/ 316 h 442"/>
                <a:gd name="T86" fmla="*/ 337 w 390"/>
                <a:gd name="T87" fmla="*/ 354 h 442"/>
                <a:gd name="T88" fmla="*/ 357 w 390"/>
                <a:gd name="T89" fmla="*/ 391 h 442"/>
                <a:gd name="T90" fmla="*/ 379 w 390"/>
                <a:gd name="T91" fmla="*/ 426 h 442"/>
                <a:gd name="T92" fmla="*/ 390 w 390"/>
                <a:gd name="T93" fmla="*/ 442 h 442"/>
                <a:gd name="T94" fmla="*/ 390 w 390"/>
                <a:gd name="T95" fmla="*/ 442 h 442"/>
                <a:gd name="T96" fmla="*/ 390 w 390"/>
                <a:gd name="T9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0" h="442">
                  <a:moveTo>
                    <a:pt x="390" y="442"/>
                  </a:moveTo>
                  <a:lnTo>
                    <a:pt x="379" y="421"/>
                  </a:lnTo>
                  <a:lnTo>
                    <a:pt x="367" y="402"/>
                  </a:lnTo>
                  <a:lnTo>
                    <a:pt x="358" y="382"/>
                  </a:lnTo>
                  <a:lnTo>
                    <a:pt x="350" y="361"/>
                  </a:lnTo>
                  <a:lnTo>
                    <a:pt x="341" y="342"/>
                  </a:lnTo>
                  <a:lnTo>
                    <a:pt x="332" y="321"/>
                  </a:lnTo>
                  <a:lnTo>
                    <a:pt x="325" y="300"/>
                  </a:lnTo>
                  <a:lnTo>
                    <a:pt x="318" y="278"/>
                  </a:lnTo>
                  <a:lnTo>
                    <a:pt x="313" y="264"/>
                  </a:lnTo>
                  <a:lnTo>
                    <a:pt x="309" y="248"/>
                  </a:lnTo>
                  <a:lnTo>
                    <a:pt x="304" y="233"/>
                  </a:lnTo>
                  <a:lnTo>
                    <a:pt x="299" y="217"/>
                  </a:lnTo>
                  <a:lnTo>
                    <a:pt x="293" y="203"/>
                  </a:lnTo>
                  <a:lnTo>
                    <a:pt x="284" y="189"/>
                  </a:lnTo>
                  <a:lnTo>
                    <a:pt x="274" y="178"/>
                  </a:lnTo>
                  <a:lnTo>
                    <a:pt x="262" y="168"/>
                  </a:lnTo>
                  <a:lnTo>
                    <a:pt x="255" y="162"/>
                  </a:lnTo>
                  <a:lnTo>
                    <a:pt x="248" y="157"/>
                  </a:lnTo>
                  <a:lnTo>
                    <a:pt x="240" y="152"/>
                  </a:lnTo>
                  <a:lnTo>
                    <a:pt x="233" y="146"/>
                  </a:lnTo>
                  <a:lnTo>
                    <a:pt x="226" y="141"/>
                  </a:lnTo>
                  <a:lnTo>
                    <a:pt x="217" y="136"/>
                  </a:lnTo>
                  <a:lnTo>
                    <a:pt x="210" y="131"/>
                  </a:lnTo>
                  <a:lnTo>
                    <a:pt x="202" y="125"/>
                  </a:lnTo>
                  <a:lnTo>
                    <a:pt x="197" y="121"/>
                  </a:lnTo>
                  <a:lnTo>
                    <a:pt x="191" y="115"/>
                  </a:lnTo>
                  <a:lnTo>
                    <a:pt x="186" y="109"/>
                  </a:lnTo>
                  <a:lnTo>
                    <a:pt x="181" y="103"/>
                  </a:lnTo>
                  <a:lnTo>
                    <a:pt x="175" y="99"/>
                  </a:lnTo>
                  <a:lnTo>
                    <a:pt x="169" y="93"/>
                  </a:lnTo>
                  <a:lnTo>
                    <a:pt x="163" y="90"/>
                  </a:lnTo>
                  <a:lnTo>
                    <a:pt x="156" y="86"/>
                  </a:lnTo>
                  <a:lnTo>
                    <a:pt x="146" y="82"/>
                  </a:lnTo>
                  <a:lnTo>
                    <a:pt x="135" y="77"/>
                  </a:lnTo>
                  <a:lnTo>
                    <a:pt x="125" y="73"/>
                  </a:lnTo>
                  <a:lnTo>
                    <a:pt x="115" y="68"/>
                  </a:lnTo>
                  <a:lnTo>
                    <a:pt x="105" y="64"/>
                  </a:lnTo>
                  <a:lnTo>
                    <a:pt x="95" y="58"/>
                  </a:lnTo>
                  <a:lnTo>
                    <a:pt x="86" y="54"/>
                  </a:lnTo>
                  <a:lnTo>
                    <a:pt x="76" y="48"/>
                  </a:lnTo>
                  <a:lnTo>
                    <a:pt x="67" y="42"/>
                  </a:lnTo>
                  <a:lnTo>
                    <a:pt x="58" y="36"/>
                  </a:lnTo>
                  <a:lnTo>
                    <a:pt x="51" y="29"/>
                  </a:lnTo>
                  <a:lnTo>
                    <a:pt x="42" y="23"/>
                  </a:lnTo>
                  <a:lnTo>
                    <a:pt x="35" y="16"/>
                  </a:lnTo>
                  <a:lnTo>
                    <a:pt x="26" y="10"/>
                  </a:lnTo>
                  <a:lnTo>
                    <a:pt x="17" y="4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3" y="23"/>
                  </a:lnTo>
                  <a:lnTo>
                    <a:pt x="28" y="35"/>
                  </a:lnTo>
                  <a:lnTo>
                    <a:pt x="41" y="45"/>
                  </a:lnTo>
                  <a:lnTo>
                    <a:pt x="55" y="55"/>
                  </a:lnTo>
                  <a:lnTo>
                    <a:pt x="70" y="66"/>
                  </a:lnTo>
                  <a:lnTo>
                    <a:pt x="86" y="73"/>
                  </a:lnTo>
                  <a:lnTo>
                    <a:pt x="102" y="82"/>
                  </a:lnTo>
                  <a:lnTo>
                    <a:pt x="118" y="87"/>
                  </a:lnTo>
                  <a:lnTo>
                    <a:pt x="127" y="90"/>
                  </a:lnTo>
                  <a:lnTo>
                    <a:pt x="137" y="95"/>
                  </a:lnTo>
                  <a:lnTo>
                    <a:pt x="146" y="101"/>
                  </a:lnTo>
                  <a:lnTo>
                    <a:pt x="154" y="105"/>
                  </a:lnTo>
                  <a:lnTo>
                    <a:pt x="162" y="111"/>
                  </a:lnTo>
                  <a:lnTo>
                    <a:pt x="170" y="117"/>
                  </a:lnTo>
                  <a:lnTo>
                    <a:pt x="179" y="124"/>
                  </a:lnTo>
                  <a:lnTo>
                    <a:pt x="186" y="130"/>
                  </a:lnTo>
                  <a:lnTo>
                    <a:pt x="194" y="136"/>
                  </a:lnTo>
                  <a:lnTo>
                    <a:pt x="201" y="141"/>
                  </a:lnTo>
                  <a:lnTo>
                    <a:pt x="208" y="146"/>
                  </a:lnTo>
                  <a:lnTo>
                    <a:pt x="216" y="152"/>
                  </a:lnTo>
                  <a:lnTo>
                    <a:pt x="224" y="156"/>
                  </a:lnTo>
                  <a:lnTo>
                    <a:pt x="232" y="160"/>
                  </a:lnTo>
                  <a:lnTo>
                    <a:pt x="240" y="165"/>
                  </a:lnTo>
                  <a:lnTo>
                    <a:pt x="248" y="171"/>
                  </a:lnTo>
                  <a:lnTo>
                    <a:pt x="262" y="182"/>
                  </a:lnTo>
                  <a:lnTo>
                    <a:pt x="274" y="195"/>
                  </a:lnTo>
                  <a:lnTo>
                    <a:pt x="284" y="210"/>
                  </a:lnTo>
                  <a:lnTo>
                    <a:pt x="291" y="226"/>
                  </a:lnTo>
                  <a:lnTo>
                    <a:pt x="299" y="243"/>
                  </a:lnTo>
                  <a:lnTo>
                    <a:pt x="304" y="261"/>
                  </a:lnTo>
                  <a:lnTo>
                    <a:pt x="309" y="278"/>
                  </a:lnTo>
                  <a:lnTo>
                    <a:pt x="315" y="296"/>
                  </a:lnTo>
                  <a:lnTo>
                    <a:pt x="320" y="316"/>
                  </a:lnTo>
                  <a:lnTo>
                    <a:pt x="328" y="335"/>
                  </a:lnTo>
                  <a:lnTo>
                    <a:pt x="337" y="354"/>
                  </a:lnTo>
                  <a:lnTo>
                    <a:pt x="347" y="373"/>
                  </a:lnTo>
                  <a:lnTo>
                    <a:pt x="357" y="391"/>
                  </a:lnTo>
                  <a:lnTo>
                    <a:pt x="367" y="408"/>
                  </a:lnTo>
                  <a:lnTo>
                    <a:pt x="379" y="426"/>
                  </a:lnTo>
                  <a:lnTo>
                    <a:pt x="390" y="442"/>
                  </a:lnTo>
                  <a:lnTo>
                    <a:pt x="390" y="442"/>
                  </a:lnTo>
                  <a:lnTo>
                    <a:pt x="390" y="442"/>
                  </a:lnTo>
                  <a:lnTo>
                    <a:pt x="390" y="442"/>
                  </a:lnTo>
                  <a:lnTo>
                    <a:pt x="390" y="442"/>
                  </a:lnTo>
                  <a:lnTo>
                    <a:pt x="390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1730375" y="3724275"/>
              <a:ext cx="323850" cy="266700"/>
            </a:xfrm>
            <a:custGeom>
              <a:avLst/>
              <a:gdLst>
                <a:gd name="T0" fmla="*/ 0 w 204"/>
                <a:gd name="T1" fmla="*/ 0 h 168"/>
                <a:gd name="T2" fmla="*/ 6 w 204"/>
                <a:gd name="T3" fmla="*/ 15 h 168"/>
                <a:gd name="T4" fmla="*/ 12 w 204"/>
                <a:gd name="T5" fmla="*/ 28 h 168"/>
                <a:gd name="T6" fmla="*/ 17 w 204"/>
                <a:gd name="T7" fmla="*/ 38 h 168"/>
                <a:gd name="T8" fmla="*/ 26 w 204"/>
                <a:gd name="T9" fmla="*/ 47 h 168"/>
                <a:gd name="T10" fmla="*/ 38 w 204"/>
                <a:gd name="T11" fmla="*/ 56 h 168"/>
                <a:gd name="T12" fmla="*/ 50 w 204"/>
                <a:gd name="T13" fmla="*/ 65 h 168"/>
                <a:gd name="T14" fmla="*/ 66 w 204"/>
                <a:gd name="T15" fmla="*/ 73 h 168"/>
                <a:gd name="T16" fmla="*/ 83 w 204"/>
                <a:gd name="T17" fmla="*/ 82 h 168"/>
                <a:gd name="T18" fmla="*/ 92 w 204"/>
                <a:gd name="T19" fmla="*/ 86 h 168"/>
                <a:gd name="T20" fmla="*/ 99 w 204"/>
                <a:gd name="T21" fmla="*/ 91 h 168"/>
                <a:gd name="T22" fmla="*/ 106 w 204"/>
                <a:gd name="T23" fmla="*/ 97 h 168"/>
                <a:gd name="T24" fmla="*/ 114 w 204"/>
                <a:gd name="T25" fmla="*/ 102 h 168"/>
                <a:gd name="T26" fmla="*/ 121 w 204"/>
                <a:gd name="T27" fmla="*/ 108 h 168"/>
                <a:gd name="T28" fmla="*/ 128 w 204"/>
                <a:gd name="T29" fmla="*/ 114 h 168"/>
                <a:gd name="T30" fmla="*/ 135 w 204"/>
                <a:gd name="T31" fmla="*/ 121 h 168"/>
                <a:gd name="T32" fmla="*/ 143 w 204"/>
                <a:gd name="T33" fmla="*/ 127 h 168"/>
                <a:gd name="T34" fmla="*/ 150 w 204"/>
                <a:gd name="T35" fmla="*/ 133 h 168"/>
                <a:gd name="T36" fmla="*/ 156 w 204"/>
                <a:gd name="T37" fmla="*/ 139 h 168"/>
                <a:gd name="T38" fmla="*/ 163 w 204"/>
                <a:gd name="T39" fmla="*/ 143 h 168"/>
                <a:gd name="T40" fmla="*/ 170 w 204"/>
                <a:gd name="T41" fmla="*/ 148 h 168"/>
                <a:gd name="T42" fmla="*/ 176 w 204"/>
                <a:gd name="T43" fmla="*/ 153 h 168"/>
                <a:gd name="T44" fmla="*/ 184 w 204"/>
                <a:gd name="T45" fmla="*/ 158 h 168"/>
                <a:gd name="T46" fmla="*/ 191 w 204"/>
                <a:gd name="T47" fmla="*/ 162 h 168"/>
                <a:gd name="T48" fmla="*/ 198 w 204"/>
                <a:gd name="T49" fmla="*/ 168 h 168"/>
                <a:gd name="T50" fmla="*/ 200 w 204"/>
                <a:gd name="T51" fmla="*/ 168 h 168"/>
                <a:gd name="T52" fmla="*/ 203 w 204"/>
                <a:gd name="T53" fmla="*/ 168 h 168"/>
                <a:gd name="T54" fmla="*/ 204 w 204"/>
                <a:gd name="T55" fmla="*/ 165 h 168"/>
                <a:gd name="T56" fmla="*/ 203 w 204"/>
                <a:gd name="T57" fmla="*/ 164 h 168"/>
                <a:gd name="T58" fmla="*/ 191 w 204"/>
                <a:gd name="T59" fmla="*/ 153 h 168"/>
                <a:gd name="T60" fmla="*/ 179 w 204"/>
                <a:gd name="T61" fmla="*/ 145 h 168"/>
                <a:gd name="T62" fmla="*/ 166 w 204"/>
                <a:gd name="T63" fmla="*/ 136 h 168"/>
                <a:gd name="T64" fmla="*/ 154 w 204"/>
                <a:gd name="T65" fmla="*/ 127 h 168"/>
                <a:gd name="T66" fmla="*/ 143 w 204"/>
                <a:gd name="T67" fmla="*/ 118 h 168"/>
                <a:gd name="T68" fmla="*/ 130 w 204"/>
                <a:gd name="T69" fmla="*/ 108 h 168"/>
                <a:gd name="T70" fmla="*/ 118 w 204"/>
                <a:gd name="T71" fmla="*/ 99 h 168"/>
                <a:gd name="T72" fmla="*/ 106 w 204"/>
                <a:gd name="T73" fmla="*/ 89 h 168"/>
                <a:gd name="T74" fmla="*/ 101 w 204"/>
                <a:gd name="T75" fmla="*/ 85 h 168"/>
                <a:gd name="T76" fmla="*/ 95 w 204"/>
                <a:gd name="T77" fmla="*/ 82 h 168"/>
                <a:gd name="T78" fmla="*/ 89 w 204"/>
                <a:gd name="T79" fmla="*/ 78 h 168"/>
                <a:gd name="T80" fmla="*/ 83 w 204"/>
                <a:gd name="T81" fmla="*/ 75 h 168"/>
                <a:gd name="T82" fmla="*/ 76 w 204"/>
                <a:gd name="T83" fmla="*/ 72 h 168"/>
                <a:gd name="T84" fmla="*/ 70 w 204"/>
                <a:gd name="T85" fmla="*/ 70 h 168"/>
                <a:gd name="T86" fmla="*/ 63 w 204"/>
                <a:gd name="T87" fmla="*/ 67 h 168"/>
                <a:gd name="T88" fmla="*/ 57 w 204"/>
                <a:gd name="T89" fmla="*/ 65 h 168"/>
                <a:gd name="T90" fmla="*/ 48 w 204"/>
                <a:gd name="T91" fmla="*/ 59 h 168"/>
                <a:gd name="T92" fmla="*/ 39 w 204"/>
                <a:gd name="T93" fmla="*/ 53 h 168"/>
                <a:gd name="T94" fmla="*/ 32 w 204"/>
                <a:gd name="T95" fmla="*/ 46 h 168"/>
                <a:gd name="T96" fmla="*/ 25 w 204"/>
                <a:gd name="T97" fmla="*/ 37 h 168"/>
                <a:gd name="T98" fmla="*/ 17 w 204"/>
                <a:gd name="T99" fmla="*/ 28 h 168"/>
                <a:gd name="T100" fmla="*/ 10 w 204"/>
                <a:gd name="T101" fmla="*/ 18 h 168"/>
                <a:gd name="T102" fmla="*/ 4 w 204"/>
                <a:gd name="T103" fmla="*/ 9 h 168"/>
                <a:gd name="T104" fmla="*/ 0 w 204"/>
                <a:gd name="T105" fmla="*/ 0 h 168"/>
                <a:gd name="T106" fmla="*/ 0 w 204"/>
                <a:gd name="T107" fmla="*/ 0 h 168"/>
                <a:gd name="T108" fmla="*/ 0 w 204"/>
                <a:gd name="T109" fmla="*/ 0 h 168"/>
                <a:gd name="T110" fmla="*/ 0 w 204"/>
                <a:gd name="T111" fmla="*/ 0 h 168"/>
                <a:gd name="T112" fmla="*/ 0 w 204"/>
                <a:gd name="T113" fmla="*/ 0 h 168"/>
                <a:gd name="T114" fmla="*/ 0 w 204"/>
                <a:gd name="T11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4" h="168">
                  <a:moveTo>
                    <a:pt x="0" y="0"/>
                  </a:moveTo>
                  <a:lnTo>
                    <a:pt x="6" y="15"/>
                  </a:lnTo>
                  <a:lnTo>
                    <a:pt x="12" y="28"/>
                  </a:lnTo>
                  <a:lnTo>
                    <a:pt x="17" y="38"/>
                  </a:lnTo>
                  <a:lnTo>
                    <a:pt x="26" y="47"/>
                  </a:lnTo>
                  <a:lnTo>
                    <a:pt x="38" y="56"/>
                  </a:lnTo>
                  <a:lnTo>
                    <a:pt x="50" y="65"/>
                  </a:lnTo>
                  <a:lnTo>
                    <a:pt x="66" y="73"/>
                  </a:lnTo>
                  <a:lnTo>
                    <a:pt x="83" y="82"/>
                  </a:lnTo>
                  <a:lnTo>
                    <a:pt x="92" y="86"/>
                  </a:lnTo>
                  <a:lnTo>
                    <a:pt x="99" y="91"/>
                  </a:lnTo>
                  <a:lnTo>
                    <a:pt x="106" y="97"/>
                  </a:lnTo>
                  <a:lnTo>
                    <a:pt x="114" y="102"/>
                  </a:lnTo>
                  <a:lnTo>
                    <a:pt x="121" y="108"/>
                  </a:lnTo>
                  <a:lnTo>
                    <a:pt x="128" y="114"/>
                  </a:lnTo>
                  <a:lnTo>
                    <a:pt x="135" y="121"/>
                  </a:lnTo>
                  <a:lnTo>
                    <a:pt x="143" y="127"/>
                  </a:lnTo>
                  <a:lnTo>
                    <a:pt x="150" y="133"/>
                  </a:lnTo>
                  <a:lnTo>
                    <a:pt x="156" y="139"/>
                  </a:lnTo>
                  <a:lnTo>
                    <a:pt x="163" y="143"/>
                  </a:lnTo>
                  <a:lnTo>
                    <a:pt x="170" y="148"/>
                  </a:lnTo>
                  <a:lnTo>
                    <a:pt x="176" y="153"/>
                  </a:lnTo>
                  <a:lnTo>
                    <a:pt x="184" y="158"/>
                  </a:lnTo>
                  <a:lnTo>
                    <a:pt x="191" y="162"/>
                  </a:lnTo>
                  <a:lnTo>
                    <a:pt x="198" y="168"/>
                  </a:lnTo>
                  <a:lnTo>
                    <a:pt x="200" y="168"/>
                  </a:lnTo>
                  <a:lnTo>
                    <a:pt x="203" y="168"/>
                  </a:lnTo>
                  <a:lnTo>
                    <a:pt x="204" y="165"/>
                  </a:lnTo>
                  <a:lnTo>
                    <a:pt x="203" y="164"/>
                  </a:lnTo>
                  <a:lnTo>
                    <a:pt x="191" y="153"/>
                  </a:lnTo>
                  <a:lnTo>
                    <a:pt x="179" y="145"/>
                  </a:lnTo>
                  <a:lnTo>
                    <a:pt x="166" y="136"/>
                  </a:lnTo>
                  <a:lnTo>
                    <a:pt x="154" y="127"/>
                  </a:lnTo>
                  <a:lnTo>
                    <a:pt x="143" y="118"/>
                  </a:lnTo>
                  <a:lnTo>
                    <a:pt x="130" y="108"/>
                  </a:lnTo>
                  <a:lnTo>
                    <a:pt x="118" y="99"/>
                  </a:lnTo>
                  <a:lnTo>
                    <a:pt x="106" y="89"/>
                  </a:lnTo>
                  <a:lnTo>
                    <a:pt x="101" y="85"/>
                  </a:lnTo>
                  <a:lnTo>
                    <a:pt x="95" y="82"/>
                  </a:lnTo>
                  <a:lnTo>
                    <a:pt x="89" y="78"/>
                  </a:lnTo>
                  <a:lnTo>
                    <a:pt x="83" y="75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7" y="65"/>
                  </a:lnTo>
                  <a:lnTo>
                    <a:pt x="48" y="59"/>
                  </a:lnTo>
                  <a:lnTo>
                    <a:pt x="39" y="53"/>
                  </a:lnTo>
                  <a:lnTo>
                    <a:pt x="32" y="46"/>
                  </a:lnTo>
                  <a:lnTo>
                    <a:pt x="25" y="37"/>
                  </a:lnTo>
                  <a:lnTo>
                    <a:pt x="17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1825625" y="3916363"/>
              <a:ext cx="344488" cy="301625"/>
            </a:xfrm>
            <a:custGeom>
              <a:avLst/>
              <a:gdLst>
                <a:gd name="T0" fmla="*/ 217 w 217"/>
                <a:gd name="T1" fmla="*/ 190 h 190"/>
                <a:gd name="T2" fmla="*/ 212 w 217"/>
                <a:gd name="T3" fmla="*/ 175 h 190"/>
                <a:gd name="T4" fmla="*/ 207 w 217"/>
                <a:gd name="T5" fmla="*/ 161 h 190"/>
                <a:gd name="T6" fmla="*/ 201 w 217"/>
                <a:gd name="T7" fmla="*/ 145 h 190"/>
                <a:gd name="T8" fmla="*/ 194 w 217"/>
                <a:gd name="T9" fmla="*/ 130 h 190"/>
                <a:gd name="T10" fmla="*/ 185 w 217"/>
                <a:gd name="T11" fmla="*/ 115 h 190"/>
                <a:gd name="T12" fmla="*/ 175 w 217"/>
                <a:gd name="T13" fmla="*/ 102 h 190"/>
                <a:gd name="T14" fmla="*/ 163 w 217"/>
                <a:gd name="T15" fmla="*/ 91 h 190"/>
                <a:gd name="T16" fmla="*/ 151 w 217"/>
                <a:gd name="T17" fmla="*/ 81 h 190"/>
                <a:gd name="T18" fmla="*/ 134 w 217"/>
                <a:gd name="T19" fmla="*/ 70 h 190"/>
                <a:gd name="T20" fmla="*/ 115 w 217"/>
                <a:gd name="T21" fmla="*/ 60 h 190"/>
                <a:gd name="T22" fmla="*/ 96 w 217"/>
                <a:gd name="T23" fmla="*/ 50 h 190"/>
                <a:gd name="T24" fmla="*/ 78 w 217"/>
                <a:gd name="T25" fmla="*/ 40 h 190"/>
                <a:gd name="T26" fmla="*/ 59 w 217"/>
                <a:gd name="T27" fmla="*/ 31 h 190"/>
                <a:gd name="T28" fmla="*/ 41 w 217"/>
                <a:gd name="T29" fmla="*/ 21 h 190"/>
                <a:gd name="T30" fmla="*/ 22 w 217"/>
                <a:gd name="T31" fmla="*/ 11 h 190"/>
                <a:gd name="T32" fmla="*/ 4 w 217"/>
                <a:gd name="T33" fmla="*/ 0 h 190"/>
                <a:gd name="T34" fmla="*/ 3 w 217"/>
                <a:gd name="T35" fmla="*/ 0 h 190"/>
                <a:gd name="T36" fmla="*/ 0 w 217"/>
                <a:gd name="T37" fmla="*/ 2 h 190"/>
                <a:gd name="T38" fmla="*/ 0 w 217"/>
                <a:gd name="T39" fmla="*/ 6 h 190"/>
                <a:gd name="T40" fmla="*/ 0 w 217"/>
                <a:gd name="T41" fmla="*/ 8 h 190"/>
                <a:gd name="T42" fmla="*/ 13 w 217"/>
                <a:gd name="T43" fmla="*/ 19 h 190"/>
                <a:gd name="T44" fmla="*/ 27 w 217"/>
                <a:gd name="T45" fmla="*/ 30 h 190"/>
                <a:gd name="T46" fmla="*/ 42 w 217"/>
                <a:gd name="T47" fmla="*/ 40 h 190"/>
                <a:gd name="T48" fmla="*/ 57 w 217"/>
                <a:gd name="T49" fmla="*/ 48 h 190"/>
                <a:gd name="T50" fmla="*/ 73 w 217"/>
                <a:gd name="T51" fmla="*/ 56 h 190"/>
                <a:gd name="T52" fmla="*/ 89 w 217"/>
                <a:gd name="T53" fmla="*/ 64 h 190"/>
                <a:gd name="T54" fmla="*/ 103 w 217"/>
                <a:gd name="T55" fmla="*/ 72 h 190"/>
                <a:gd name="T56" fmla="*/ 119 w 217"/>
                <a:gd name="T57" fmla="*/ 79 h 190"/>
                <a:gd name="T58" fmla="*/ 137 w 217"/>
                <a:gd name="T59" fmla="*/ 89 h 190"/>
                <a:gd name="T60" fmla="*/ 153 w 217"/>
                <a:gd name="T61" fmla="*/ 99 h 190"/>
                <a:gd name="T62" fmla="*/ 167 w 217"/>
                <a:gd name="T63" fmla="*/ 111 h 190"/>
                <a:gd name="T64" fmla="*/ 179 w 217"/>
                <a:gd name="T65" fmla="*/ 124 h 190"/>
                <a:gd name="T66" fmla="*/ 191 w 217"/>
                <a:gd name="T67" fmla="*/ 139 h 190"/>
                <a:gd name="T68" fmla="*/ 199 w 217"/>
                <a:gd name="T69" fmla="*/ 153 h 190"/>
                <a:gd name="T70" fmla="*/ 208 w 217"/>
                <a:gd name="T71" fmla="*/ 171 h 190"/>
                <a:gd name="T72" fmla="*/ 215 w 217"/>
                <a:gd name="T73" fmla="*/ 190 h 190"/>
                <a:gd name="T74" fmla="*/ 215 w 217"/>
                <a:gd name="T75" fmla="*/ 190 h 190"/>
                <a:gd name="T76" fmla="*/ 217 w 217"/>
                <a:gd name="T77" fmla="*/ 190 h 190"/>
                <a:gd name="T78" fmla="*/ 217 w 217"/>
                <a:gd name="T79" fmla="*/ 190 h 190"/>
                <a:gd name="T80" fmla="*/ 217 w 217"/>
                <a:gd name="T81" fmla="*/ 190 h 190"/>
                <a:gd name="T82" fmla="*/ 217 w 217"/>
                <a:gd name="T8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190">
                  <a:moveTo>
                    <a:pt x="217" y="190"/>
                  </a:moveTo>
                  <a:lnTo>
                    <a:pt x="212" y="175"/>
                  </a:lnTo>
                  <a:lnTo>
                    <a:pt x="207" y="161"/>
                  </a:lnTo>
                  <a:lnTo>
                    <a:pt x="201" y="145"/>
                  </a:lnTo>
                  <a:lnTo>
                    <a:pt x="194" y="130"/>
                  </a:lnTo>
                  <a:lnTo>
                    <a:pt x="185" y="115"/>
                  </a:lnTo>
                  <a:lnTo>
                    <a:pt x="175" y="102"/>
                  </a:lnTo>
                  <a:lnTo>
                    <a:pt x="163" y="91"/>
                  </a:lnTo>
                  <a:lnTo>
                    <a:pt x="151" y="81"/>
                  </a:lnTo>
                  <a:lnTo>
                    <a:pt x="134" y="70"/>
                  </a:lnTo>
                  <a:lnTo>
                    <a:pt x="115" y="60"/>
                  </a:lnTo>
                  <a:lnTo>
                    <a:pt x="96" y="50"/>
                  </a:lnTo>
                  <a:lnTo>
                    <a:pt x="78" y="40"/>
                  </a:lnTo>
                  <a:lnTo>
                    <a:pt x="59" y="31"/>
                  </a:lnTo>
                  <a:lnTo>
                    <a:pt x="41" y="21"/>
                  </a:lnTo>
                  <a:lnTo>
                    <a:pt x="22" y="1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3" y="19"/>
                  </a:lnTo>
                  <a:lnTo>
                    <a:pt x="27" y="30"/>
                  </a:lnTo>
                  <a:lnTo>
                    <a:pt x="42" y="40"/>
                  </a:lnTo>
                  <a:lnTo>
                    <a:pt x="57" y="48"/>
                  </a:lnTo>
                  <a:lnTo>
                    <a:pt x="73" y="56"/>
                  </a:lnTo>
                  <a:lnTo>
                    <a:pt x="89" y="64"/>
                  </a:lnTo>
                  <a:lnTo>
                    <a:pt x="103" y="72"/>
                  </a:lnTo>
                  <a:lnTo>
                    <a:pt x="119" y="79"/>
                  </a:lnTo>
                  <a:lnTo>
                    <a:pt x="137" y="89"/>
                  </a:lnTo>
                  <a:lnTo>
                    <a:pt x="153" y="99"/>
                  </a:lnTo>
                  <a:lnTo>
                    <a:pt x="167" y="111"/>
                  </a:lnTo>
                  <a:lnTo>
                    <a:pt x="179" y="124"/>
                  </a:lnTo>
                  <a:lnTo>
                    <a:pt x="191" y="139"/>
                  </a:lnTo>
                  <a:lnTo>
                    <a:pt x="199" y="153"/>
                  </a:lnTo>
                  <a:lnTo>
                    <a:pt x="208" y="171"/>
                  </a:lnTo>
                  <a:lnTo>
                    <a:pt x="215" y="190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17" y="190"/>
                  </a:lnTo>
                  <a:lnTo>
                    <a:pt x="217" y="190"/>
                  </a:lnTo>
                  <a:lnTo>
                    <a:pt x="217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1817688" y="3956050"/>
              <a:ext cx="404813" cy="495300"/>
            </a:xfrm>
            <a:custGeom>
              <a:avLst/>
              <a:gdLst>
                <a:gd name="T0" fmla="*/ 0 w 255"/>
                <a:gd name="T1" fmla="*/ 0 h 312"/>
                <a:gd name="T2" fmla="*/ 8 w 255"/>
                <a:gd name="T3" fmla="*/ 10 h 312"/>
                <a:gd name="T4" fmla="*/ 16 w 255"/>
                <a:gd name="T5" fmla="*/ 21 h 312"/>
                <a:gd name="T6" fmla="*/ 24 w 255"/>
                <a:gd name="T7" fmla="*/ 29 h 312"/>
                <a:gd name="T8" fmla="*/ 32 w 255"/>
                <a:gd name="T9" fmla="*/ 39 h 312"/>
                <a:gd name="T10" fmla="*/ 40 w 255"/>
                <a:gd name="T11" fmla="*/ 50 h 312"/>
                <a:gd name="T12" fmla="*/ 50 w 255"/>
                <a:gd name="T13" fmla="*/ 58 h 312"/>
                <a:gd name="T14" fmla="*/ 59 w 255"/>
                <a:gd name="T15" fmla="*/ 67 h 312"/>
                <a:gd name="T16" fmla="*/ 69 w 255"/>
                <a:gd name="T17" fmla="*/ 76 h 312"/>
                <a:gd name="T18" fmla="*/ 79 w 255"/>
                <a:gd name="T19" fmla="*/ 86 h 312"/>
                <a:gd name="T20" fmla="*/ 89 w 255"/>
                <a:gd name="T21" fmla="*/ 98 h 312"/>
                <a:gd name="T22" fmla="*/ 97 w 255"/>
                <a:gd name="T23" fmla="*/ 109 h 312"/>
                <a:gd name="T24" fmla="*/ 104 w 255"/>
                <a:gd name="T25" fmla="*/ 121 h 312"/>
                <a:gd name="T26" fmla="*/ 110 w 255"/>
                <a:gd name="T27" fmla="*/ 134 h 312"/>
                <a:gd name="T28" fmla="*/ 115 w 255"/>
                <a:gd name="T29" fmla="*/ 147 h 312"/>
                <a:gd name="T30" fmla="*/ 120 w 255"/>
                <a:gd name="T31" fmla="*/ 162 h 312"/>
                <a:gd name="T32" fmla="*/ 124 w 255"/>
                <a:gd name="T33" fmla="*/ 176 h 312"/>
                <a:gd name="T34" fmla="*/ 131 w 255"/>
                <a:gd name="T35" fmla="*/ 200 h 312"/>
                <a:gd name="T36" fmla="*/ 142 w 255"/>
                <a:gd name="T37" fmla="*/ 220 h 312"/>
                <a:gd name="T38" fmla="*/ 153 w 255"/>
                <a:gd name="T39" fmla="*/ 241 h 312"/>
                <a:gd name="T40" fmla="*/ 166 w 255"/>
                <a:gd name="T41" fmla="*/ 260 h 312"/>
                <a:gd name="T42" fmla="*/ 183 w 255"/>
                <a:gd name="T43" fmla="*/ 277 h 312"/>
                <a:gd name="T44" fmla="*/ 201 w 255"/>
                <a:gd name="T45" fmla="*/ 292 h 312"/>
                <a:gd name="T46" fmla="*/ 222 w 255"/>
                <a:gd name="T47" fmla="*/ 303 h 312"/>
                <a:gd name="T48" fmla="*/ 245 w 255"/>
                <a:gd name="T49" fmla="*/ 312 h 312"/>
                <a:gd name="T50" fmla="*/ 250 w 255"/>
                <a:gd name="T51" fmla="*/ 311 h 312"/>
                <a:gd name="T52" fmla="*/ 254 w 255"/>
                <a:gd name="T53" fmla="*/ 306 h 312"/>
                <a:gd name="T54" fmla="*/ 255 w 255"/>
                <a:gd name="T55" fmla="*/ 300 h 312"/>
                <a:gd name="T56" fmla="*/ 254 w 255"/>
                <a:gd name="T57" fmla="*/ 296 h 312"/>
                <a:gd name="T58" fmla="*/ 244 w 255"/>
                <a:gd name="T59" fmla="*/ 287 h 312"/>
                <a:gd name="T60" fmla="*/ 234 w 255"/>
                <a:gd name="T61" fmla="*/ 280 h 312"/>
                <a:gd name="T62" fmla="*/ 223 w 255"/>
                <a:gd name="T63" fmla="*/ 273 h 312"/>
                <a:gd name="T64" fmla="*/ 213 w 255"/>
                <a:gd name="T65" fmla="*/ 267 h 312"/>
                <a:gd name="T66" fmla="*/ 203 w 255"/>
                <a:gd name="T67" fmla="*/ 260 h 312"/>
                <a:gd name="T68" fmla="*/ 193 w 255"/>
                <a:gd name="T69" fmla="*/ 254 h 312"/>
                <a:gd name="T70" fmla="*/ 183 w 255"/>
                <a:gd name="T71" fmla="*/ 245 h 312"/>
                <a:gd name="T72" fmla="*/ 174 w 255"/>
                <a:gd name="T73" fmla="*/ 236 h 312"/>
                <a:gd name="T74" fmla="*/ 165 w 255"/>
                <a:gd name="T75" fmla="*/ 226 h 312"/>
                <a:gd name="T76" fmla="*/ 158 w 255"/>
                <a:gd name="T77" fmla="*/ 214 h 312"/>
                <a:gd name="T78" fmla="*/ 152 w 255"/>
                <a:gd name="T79" fmla="*/ 204 h 312"/>
                <a:gd name="T80" fmla="*/ 146 w 255"/>
                <a:gd name="T81" fmla="*/ 191 h 312"/>
                <a:gd name="T82" fmla="*/ 140 w 255"/>
                <a:gd name="T83" fmla="*/ 179 h 312"/>
                <a:gd name="T84" fmla="*/ 136 w 255"/>
                <a:gd name="T85" fmla="*/ 168 h 312"/>
                <a:gd name="T86" fmla="*/ 131 w 255"/>
                <a:gd name="T87" fmla="*/ 155 h 312"/>
                <a:gd name="T88" fmla="*/ 127 w 255"/>
                <a:gd name="T89" fmla="*/ 143 h 312"/>
                <a:gd name="T90" fmla="*/ 120 w 255"/>
                <a:gd name="T91" fmla="*/ 125 h 312"/>
                <a:gd name="T92" fmla="*/ 111 w 255"/>
                <a:gd name="T93" fmla="*/ 109 h 312"/>
                <a:gd name="T94" fmla="*/ 99 w 255"/>
                <a:gd name="T95" fmla="*/ 93 h 312"/>
                <a:gd name="T96" fmla="*/ 85 w 255"/>
                <a:gd name="T97" fmla="*/ 82 h 312"/>
                <a:gd name="T98" fmla="*/ 72 w 255"/>
                <a:gd name="T99" fmla="*/ 73 h 312"/>
                <a:gd name="T100" fmla="*/ 60 w 255"/>
                <a:gd name="T101" fmla="*/ 64 h 312"/>
                <a:gd name="T102" fmla="*/ 50 w 255"/>
                <a:gd name="T103" fmla="*/ 54 h 312"/>
                <a:gd name="T104" fmla="*/ 38 w 255"/>
                <a:gd name="T105" fmla="*/ 44 h 312"/>
                <a:gd name="T106" fmla="*/ 28 w 255"/>
                <a:gd name="T107" fmla="*/ 34 h 312"/>
                <a:gd name="T108" fmla="*/ 19 w 255"/>
                <a:gd name="T109" fmla="*/ 22 h 312"/>
                <a:gd name="T110" fmla="*/ 9 w 255"/>
                <a:gd name="T111" fmla="*/ 12 h 312"/>
                <a:gd name="T112" fmla="*/ 0 w 255"/>
                <a:gd name="T113" fmla="*/ 0 h 312"/>
                <a:gd name="T114" fmla="*/ 0 w 255"/>
                <a:gd name="T115" fmla="*/ 0 h 312"/>
                <a:gd name="T116" fmla="*/ 0 w 255"/>
                <a:gd name="T117" fmla="*/ 0 h 312"/>
                <a:gd name="T118" fmla="*/ 0 w 255"/>
                <a:gd name="T119" fmla="*/ 0 h 312"/>
                <a:gd name="T120" fmla="*/ 0 w 255"/>
                <a:gd name="T121" fmla="*/ 0 h 312"/>
                <a:gd name="T122" fmla="*/ 0 w 255"/>
                <a:gd name="T12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5" h="312">
                  <a:moveTo>
                    <a:pt x="0" y="0"/>
                  </a:moveTo>
                  <a:lnTo>
                    <a:pt x="8" y="10"/>
                  </a:lnTo>
                  <a:lnTo>
                    <a:pt x="16" y="21"/>
                  </a:lnTo>
                  <a:lnTo>
                    <a:pt x="24" y="29"/>
                  </a:lnTo>
                  <a:lnTo>
                    <a:pt x="32" y="39"/>
                  </a:lnTo>
                  <a:lnTo>
                    <a:pt x="40" y="50"/>
                  </a:lnTo>
                  <a:lnTo>
                    <a:pt x="50" y="58"/>
                  </a:lnTo>
                  <a:lnTo>
                    <a:pt x="59" y="67"/>
                  </a:lnTo>
                  <a:lnTo>
                    <a:pt x="69" y="76"/>
                  </a:lnTo>
                  <a:lnTo>
                    <a:pt x="79" y="86"/>
                  </a:lnTo>
                  <a:lnTo>
                    <a:pt x="89" y="98"/>
                  </a:lnTo>
                  <a:lnTo>
                    <a:pt x="97" y="109"/>
                  </a:lnTo>
                  <a:lnTo>
                    <a:pt x="104" y="121"/>
                  </a:lnTo>
                  <a:lnTo>
                    <a:pt x="110" y="134"/>
                  </a:lnTo>
                  <a:lnTo>
                    <a:pt x="115" y="147"/>
                  </a:lnTo>
                  <a:lnTo>
                    <a:pt x="120" y="162"/>
                  </a:lnTo>
                  <a:lnTo>
                    <a:pt x="124" y="176"/>
                  </a:lnTo>
                  <a:lnTo>
                    <a:pt x="131" y="200"/>
                  </a:lnTo>
                  <a:lnTo>
                    <a:pt x="142" y="220"/>
                  </a:lnTo>
                  <a:lnTo>
                    <a:pt x="153" y="241"/>
                  </a:lnTo>
                  <a:lnTo>
                    <a:pt x="166" y="260"/>
                  </a:lnTo>
                  <a:lnTo>
                    <a:pt x="183" y="277"/>
                  </a:lnTo>
                  <a:lnTo>
                    <a:pt x="201" y="292"/>
                  </a:lnTo>
                  <a:lnTo>
                    <a:pt x="222" y="303"/>
                  </a:lnTo>
                  <a:lnTo>
                    <a:pt x="245" y="312"/>
                  </a:lnTo>
                  <a:lnTo>
                    <a:pt x="250" y="311"/>
                  </a:lnTo>
                  <a:lnTo>
                    <a:pt x="254" y="306"/>
                  </a:lnTo>
                  <a:lnTo>
                    <a:pt x="255" y="300"/>
                  </a:lnTo>
                  <a:lnTo>
                    <a:pt x="254" y="296"/>
                  </a:lnTo>
                  <a:lnTo>
                    <a:pt x="244" y="287"/>
                  </a:lnTo>
                  <a:lnTo>
                    <a:pt x="234" y="280"/>
                  </a:lnTo>
                  <a:lnTo>
                    <a:pt x="223" y="273"/>
                  </a:lnTo>
                  <a:lnTo>
                    <a:pt x="213" y="267"/>
                  </a:lnTo>
                  <a:lnTo>
                    <a:pt x="203" y="260"/>
                  </a:lnTo>
                  <a:lnTo>
                    <a:pt x="193" y="254"/>
                  </a:lnTo>
                  <a:lnTo>
                    <a:pt x="183" y="245"/>
                  </a:lnTo>
                  <a:lnTo>
                    <a:pt x="174" y="236"/>
                  </a:lnTo>
                  <a:lnTo>
                    <a:pt x="165" y="226"/>
                  </a:lnTo>
                  <a:lnTo>
                    <a:pt x="158" y="214"/>
                  </a:lnTo>
                  <a:lnTo>
                    <a:pt x="152" y="204"/>
                  </a:lnTo>
                  <a:lnTo>
                    <a:pt x="146" y="191"/>
                  </a:lnTo>
                  <a:lnTo>
                    <a:pt x="140" y="179"/>
                  </a:lnTo>
                  <a:lnTo>
                    <a:pt x="136" y="168"/>
                  </a:lnTo>
                  <a:lnTo>
                    <a:pt x="131" y="155"/>
                  </a:lnTo>
                  <a:lnTo>
                    <a:pt x="127" y="143"/>
                  </a:lnTo>
                  <a:lnTo>
                    <a:pt x="120" y="125"/>
                  </a:lnTo>
                  <a:lnTo>
                    <a:pt x="111" y="109"/>
                  </a:lnTo>
                  <a:lnTo>
                    <a:pt x="99" y="93"/>
                  </a:lnTo>
                  <a:lnTo>
                    <a:pt x="85" y="82"/>
                  </a:lnTo>
                  <a:lnTo>
                    <a:pt x="72" y="73"/>
                  </a:lnTo>
                  <a:lnTo>
                    <a:pt x="60" y="64"/>
                  </a:lnTo>
                  <a:lnTo>
                    <a:pt x="50" y="54"/>
                  </a:lnTo>
                  <a:lnTo>
                    <a:pt x="38" y="44"/>
                  </a:lnTo>
                  <a:lnTo>
                    <a:pt x="28" y="34"/>
                  </a:lnTo>
                  <a:lnTo>
                    <a:pt x="19" y="2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825625" y="4030663"/>
              <a:ext cx="192088" cy="196850"/>
            </a:xfrm>
            <a:custGeom>
              <a:avLst/>
              <a:gdLst>
                <a:gd name="T0" fmla="*/ 16 w 121"/>
                <a:gd name="T1" fmla="*/ 0 h 124"/>
                <a:gd name="T2" fmla="*/ 7 w 121"/>
                <a:gd name="T3" fmla="*/ 16 h 124"/>
                <a:gd name="T4" fmla="*/ 0 w 121"/>
                <a:gd name="T5" fmla="*/ 30 h 124"/>
                <a:gd name="T6" fmla="*/ 0 w 121"/>
                <a:gd name="T7" fmla="*/ 46 h 124"/>
                <a:gd name="T8" fmla="*/ 10 w 121"/>
                <a:gd name="T9" fmla="*/ 62 h 124"/>
                <a:gd name="T10" fmla="*/ 20 w 121"/>
                <a:gd name="T11" fmla="*/ 73 h 124"/>
                <a:gd name="T12" fmla="*/ 30 w 121"/>
                <a:gd name="T13" fmla="*/ 81 h 124"/>
                <a:gd name="T14" fmla="*/ 43 w 121"/>
                <a:gd name="T15" fmla="*/ 92 h 124"/>
                <a:gd name="T16" fmla="*/ 55 w 121"/>
                <a:gd name="T17" fmla="*/ 99 h 124"/>
                <a:gd name="T18" fmla="*/ 68 w 121"/>
                <a:gd name="T19" fmla="*/ 108 h 124"/>
                <a:gd name="T20" fmla="*/ 81 w 121"/>
                <a:gd name="T21" fmla="*/ 113 h 124"/>
                <a:gd name="T22" fmla="*/ 94 w 121"/>
                <a:gd name="T23" fmla="*/ 119 h 124"/>
                <a:gd name="T24" fmla="*/ 108 w 121"/>
                <a:gd name="T25" fmla="*/ 124 h 124"/>
                <a:gd name="T26" fmla="*/ 112 w 121"/>
                <a:gd name="T27" fmla="*/ 124 h 124"/>
                <a:gd name="T28" fmla="*/ 118 w 121"/>
                <a:gd name="T29" fmla="*/ 121 h 124"/>
                <a:gd name="T30" fmla="*/ 121 w 121"/>
                <a:gd name="T31" fmla="*/ 116 h 124"/>
                <a:gd name="T32" fmla="*/ 119 w 121"/>
                <a:gd name="T33" fmla="*/ 112 h 124"/>
                <a:gd name="T34" fmla="*/ 110 w 121"/>
                <a:gd name="T35" fmla="*/ 105 h 124"/>
                <a:gd name="T36" fmla="*/ 102 w 121"/>
                <a:gd name="T37" fmla="*/ 99 h 124"/>
                <a:gd name="T38" fmla="*/ 92 w 121"/>
                <a:gd name="T39" fmla="*/ 93 h 124"/>
                <a:gd name="T40" fmla="*/ 81 w 121"/>
                <a:gd name="T41" fmla="*/ 87 h 124"/>
                <a:gd name="T42" fmla="*/ 73 w 121"/>
                <a:gd name="T43" fmla="*/ 81 h 124"/>
                <a:gd name="T44" fmla="*/ 62 w 121"/>
                <a:gd name="T45" fmla="*/ 76 h 124"/>
                <a:gd name="T46" fmla="*/ 52 w 121"/>
                <a:gd name="T47" fmla="*/ 71 h 124"/>
                <a:gd name="T48" fmla="*/ 43 w 121"/>
                <a:gd name="T49" fmla="*/ 65 h 124"/>
                <a:gd name="T50" fmla="*/ 35 w 121"/>
                <a:gd name="T51" fmla="*/ 58 h 124"/>
                <a:gd name="T52" fmla="*/ 24 w 121"/>
                <a:gd name="T53" fmla="*/ 51 h 124"/>
                <a:gd name="T54" fmla="*/ 16 w 121"/>
                <a:gd name="T55" fmla="*/ 43 h 124"/>
                <a:gd name="T56" fmla="*/ 10 w 121"/>
                <a:gd name="T57" fmla="*/ 33 h 124"/>
                <a:gd name="T58" fmla="*/ 10 w 121"/>
                <a:gd name="T59" fmla="*/ 25 h 124"/>
                <a:gd name="T60" fmla="*/ 11 w 121"/>
                <a:gd name="T61" fmla="*/ 16 h 124"/>
                <a:gd name="T62" fmla="*/ 13 w 121"/>
                <a:gd name="T63" fmla="*/ 7 h 124"/>
                <a:gd name="T64" fmla="*/ 16 w 121"/>
                <a:gd name="T65" fmla="*/ 0 h 124"/>
                <a:gd name="T66" fmla="*/ 16 w 121"/>
                <a:gd name="T67" fmla="*/ 0 h 124"/>
                <a:gd name="T68" fmla="*/ 16 w 121"/>
                <a:gd name="T69" fmla="*/ 0 h 124"/>
                <a:gd name="T70" fmla="*/ 16 w 121"/>
                <a:gd name="T71" fmla="*/ 0 h 124"/>
                <a:gd name="T72" fmla="*/ 16 w 121"/>
                <a:gd name="T73" fmla="*/ 0 h 124"/>
                <a:gd name="T74" fmla="*/ 16 w 121"/>
                <a:gd name="T7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24">
                  <a:moveTo>
                    <a:pt x="16" y="0"/>
                  </a:moveTo>
                  <a:lnTo>
                    <a:pt x="7" y="16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10" y="62"/>
                  </a:lnTo>
                  <a:lnTo>
                    <a:pt x="20" y="73"/>
                  </a:lnTo>
                  <a:lnTo>
                    <a:pt x="30" y="81"/>
                  </a:lnTo>
                  <a:lnTo>
                    <a:pt x="43" y="92"/>
                  </a:lnTo>
                  <a:lnTo>
                    <a:pt x="55" y="99"/>
                  </a:lnTo>
                  <a:lnTo>
                    <a:pt x="68" y="108"/>
                  </a:lnTo>
                  <a:lnTo>
                    <a:pt x="81" y="113"/>
                  </a:lnTo>
                  <a:lnTo>
                    <a:pt x="94" y="119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8" y="121"/>
                  </a:lnTo>
                  <a:lnTo>
                    <a:pt x="121" y="116"/>
                  </a:lnTo>
                  <a:lnTo>
                    <a:pt x="119" y="112"/>
                  </a:lnTo>
                  <a:lnTo>
                    <a:pt x="110" y="105"/>
                  </a:lnTo>
                  <a:lnTo>
                    <a:pt x="102" y="99"/>
                  </a:lnTo>
                  <a:lnTo>
                    <a:pt x="92" y="93"/>
                  </a:lnTo>
                  <a:lnTo>
                    <a:pt x="81" y="87"/>
                  </a:lnTo>
                  <a:lnTo>
                    <a:pt x="73" y="81"/>
                  </a:lnTo>
                  <a:lnTo>
                    <a:pt x="62" y="76"/>
                  </a:lnTo>
                  <a:lnTo>
                    <a:pt x="52" y="71"/>
                  </a:lnTo>
                  <a:lnTo>
                    <a:pt x="43" y="65"/>
                  </a:lnTo>
                  <a:lnTo>
                    <a:pt x="35" y="58"/>
                  </a:lnTo>
                  <a:lnTo>
                    <a:pt x="24" y="51"/>
                  </a:lnTo>
                  <a:lnTo>
                    <a:pt x="16" y="43"/>
                  </a:lnTo>
                  <a:lnTo>
                    <a:pt x="10" y="33"/>
                  </a:lnTo>
                  <a:lnTo>
                    <a:pt x="10" y="25"/>
                  </a:lnTo>
                  <a:lnTo>
                    <a:pt x="11" y="16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1801813" y="4117975"/>
              <a:ext cx="211138" cy="173037"/>
            </a:xfrm>
            <a:custGeom>
              <a:avLst/>
              <a:gdLst>
                <a:gd name="T0" fmla="*/ 3 w 133"/>
                <a:gd name="T1" fmla="*/ 0 h 109"/>
                <a:gd name="T2" fmla="*/ 2 w 133"/>
                <a:gd name="T3" fmla="*/ 13 h 109"/>
                <a:gd name="T4" fmla="*/ 0 w 133"/>
                <a:gd name="T5" fmla="*/ 26 h 109"/>
                <a:gd name="T6" fmla="*/ 2 w 133"/>
                <a:gd name="T7" fmla="*/ 39 h 109"/>
                <a:gd name="T8" fmla="*/ 6 w 133"/>
                <a:gd name="T9" fmla="*/ 53 h 109"/>
                <a:gd name="T10" fmla="*/ 13 w 133"/>
                <a:gd name="T11" fmla="*/ 63 h 109"/>
                <a:gd name="T12" fmla="*/ 25 w 133"/>
                <a:gd name="T13" fmla="*/ 70 h 109"/>
                <a:gd name="T14" fmla="*/ 37 w 133"/>
                <a:gd name="T15" fmla="*/ 77 h 109"/>
                <a:gd name="T16" fmla="*/ 48 w 133"/>
                <a:gd name="T17" fmla="*/ 85 h 109"/>
                <a:gd name="T18" fmla="*/ 57 w 133"/>
                <a:gd name="T19" fmla="*/ 92 h 109"/>
                <a:gd name="T20" fmla="*/ 67 w 133"/>
                <a:gd name="T21" fmla="*/ 98 h 109"/>
                <a:gd name="T22" fmla="*/ 77 w 133"/>
                <a:gd name="T23" fmla="*/ 104 h 109"/>
                <a:gd name="T24" fmla="*/ 89 w 133"/>
                <a:gd name="T25" fmla="*/ 107 h 109"/>
                <a:gd name="T26" fmla="*/ 101 w 133"/>
                <a:gd name="T27" fmla="*/ 109 h 109"/>
                <a:gd name="T28" fmla="*/ 111 w 133"/>
                <a:gd name="T29" fmla="*/ 108 h 109"/>
                <a:gd name="T30" fmla="*/ 121 w 133"/>
                <a:gd name="T31" fmla="*/ 104 h 109"/>
                <a:gd name="T32" fmla="*/ 130 w 133"/>
                <a:gd name="T33" fmla="*/ 95 h 109"/>
                <a:gd name="T34" fmla="*/ 131 w 133"/>
                <a:gd name="T35" fmla="*/ 90 h 109"/>
                <a:gd name="T36" fmla="*/ 133 w 133"/>
                <a:gd name="T37" fmla="*/ 86 h 109"/>
                <a:gd name="T38" fmla="*/ 133 w 133"/>
                <a:gd name="T39" fmla="*/ 83 h 109"/>
                <a:gd name="T40" fmla="*/ 128 w 133"/>
                <a:gd name="T41" fmla="*/ 85 h 109"/>
                <a:gd name="T42" fmla="*/ 120 w 133"/>
                <a:gd name="T43" fmla="*/ 86 h 109"/>
                <a:gd name="T44" fmla="*/ 109 w 133"/>
                <a:gd name="T45" fmla="*/ 86 h 109"/>
                <a:gd name="T46" fmla="*/ 99 w 133"/>
                <a:gd name="T47" fmla="*/ 85 h 109"/>
                <a:gd name="T48" fmla="*/ 90 w 133"/>
                <a:gd name="T49" fmla="*/ 82 h 109"/>
                <a:gd name="T50" fmla="*/ 80 w 133"/>
                <a:gd name="T51" fmla="*/ 77 h 109"/>
                <a:gd name="T52" fmla="*/ 72 w 133"/>
                <a:gd name="T53" fmla="*/ 73 h 109"/>
                <a:gd name="T54" fmla="*/ 63 w 133"/>
                <a:gd name="T55" fmla="*/ 67 h 109"/>
                <a:gd name="T56" fmla="*/ 56 w 133"/>
                <a:gd name="T57" fmla="*/ 63 h 109"/>
                <a:gd name="T58" fmla="*/ 48 w 133"/>
                <a:gd name="T59" fmla="*/ 58 h 109"/>
                <a:gd name="T60" fmla="*/ 39 w 133"/>
                <a:gd name="T61" fmla="*/ 56 h 109"/>
                <a:gd name="T62" fmla="*/ 31 w 133"/>
                <a:gd name="T63" fmla="*/ 53 h 109"/>
                <a:gd name="T64" fmla="*/ 23 w 133"/>
                <a:gd name="T65" fmla="*/ 48 h 109"/>
                <a:gd name="T66" fmla="*/ 13 w 133"/>
                <a:gd name="T67" fmla="*/ 39 h 109"/>
                <a:gd name="T68" fmla="*/ 7 w 133"/>
                <a:gd name="T69" fmla="*/ 28 h 109"/>
                <a:gd name="T70" fmla="*/ 5 w 133"/>
                <a:gd name="T71" fmla="*/ 15 h 109"/>
                <a:gd name="T72" fmla="*/ 3 w 133"/>
                <a:gd name="T73" fmla="*/ 0 h 109"/>
                <a:gd name="T74" fmla="*/ 3 w 133"/>
                <a:gd name="T75" fmla="*/ 0 h 109"/>
                <a:gd name="T76" fmla="*/ 3 w 133"/>
                <a:gd name="T77" fmla="*/ 0 h 109"/>
                <a:gd name="T78" fmla="*/ 3 w 133"/>
                <a:gd name="T79" fmla="*/ 0 h 109"/>
                <a:gd name="T80" fmla="*/ 3 w 133"/>
                <a:gd name="T81" fmla="*/ 0 h 109"/>
                <a:gd name="T82" fmla="*/ 3 w 133"/>
                <a:gd name="T8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" h="109">
                  <a:moveTo>
                    <a:pt x="3" y="0"/>
                  </a:moveTo>
                  <a:lnTo>
                    <a:pt x="2" y="13"/>
                  </a:lnTo>
                  <a:lnTo>
                    <a:pt x="0" y="26"/>
                  </a:lnTo>
                  <a:lnTo>
                    <a:pt x="2" y="39"/>
                  </a:lnTo>
                  <a:lnTo>
                    <a:pt x="6" y="53"/>
                  </a:lnTo>
                  <a:lnTo>
                    <a:pt x="13" y="63"/>
                  </a:lnTo>
                  <a:lnTo>
                    <a:pt x="25" y="70"/>
                  </a:lnTo>
                  <a:lnTo>
                    <a:pt x="37" y="77"/>
                  </a:lnTo>
                  <a:lnTo>
                    <a:pt x="48" y="85"/>
                  </a:lnTo>
                  <a:lnTo>
                    <a:pt x="57" y="92"/>
                  </a:lnTo>
                  <a:lnTo>
                    <a:pt x="67" y="98"/>
                  </a:lnTo>
                  <a:lnTo>
                    <a:pt x="77" y="104"/>
                  </a:lnTo>
                  <a:lnTo>
                    <a:pt x="89" y="107"/>
                  </a:lnTo>
                  <a:lnTo>
                    <a:pt x="101" y="109"/>
                  </a:lnTo>
                  <a:lnTo>
                    <a:pt x="111" y="108"/>
                  </a:lnTo>
                  <a:lnTo>
                    <a:pt x="121" y="104"/>
                  </a:lnTo>
                  <a:lnTo>
                    <a:pt x="130" y="95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3" y="83"/>
                  </a:lnTo>
                  <a:lnTo>
                    <a:pt x="128" y="85"/>
                  </a:lnTo>
                  <a:lnTo>
                    <a:pt x="120" y="86"/>
                  </a:lnTo>
                  <a:lnTo>
                    <a:pt x="109" y="86"/>
                  </a:lnTo>
                  <a:lnTo>
                    <a:pt x="99" y="85"/>
                  </a:lnTo>
                  <a:lnTo>
                    <a:pt x="90" y="82"/>
                  </a:lnTo>
                  <a:lnTo>
                    <a:pt x="80" y="77"/>
                  </a:lnTo>
                  <a:lnTo>
                    <a:pt x="72" y="73"/>
                  </a:lnTo>
                  <a:lnTo>
                    <a:pt x="63" y="67"/>
                  </a:lnTo>
                  <a:lnTo>
                    <a:pt x="56" y="63"/>
                  </a:lnTo>
                  <a:lnTo>
                    <a:pt x="48" y="58"/>
                  </a:lnTo>
                  <a:lnTo>
                    <a:pt x="39" y="56"/>
                  </a:lnTo>
                  <a:lnTo>
                    <a:pt x="31" y="53"/>
                  </a:lnTo>
                  <a:lnTo>
                    <a:pt x="23" y="48"/>
                  </a:lnTo>
                  <a:lnTo>
                    <a:pt x="13" y="39"/>
                  </a:lnTo>
                  <a:lnTo>
                    <a:pt x="7" y="28"/>
                  </a:lnTo>
                  <a:lnTo>
                    <a:pt x="5" y="1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1816100" y="4249738"/>
              <a:ext cx="228600" cy="111125"/>
            </a:xfrm>
            <a:custGeom>
              <a:avLst/>
              <a:gdLst>
                <a:gd name="T0" fmla="*/ 1 w 144"/>
                <a:gd name="T1" fmla="*/ 0 h 70"/>
                <a:gd name="T2" fmla="*/ 0 w 144"/>
                <a:gd name="T3" fmla="*/ 12 h 70"/>
                <a:gd name="T4" fmla="*/ 3 w 144"/>
                <a:gd name="T5" fmla="*/ 22 h 70"/>
                <a:gd name="T6" fmla="*/ 9 w 144"/>
                <a:gd name="T7" fmla="*/ 31 h 70"/>
                <a:gd name="T8" fmla="*/ 17 w 144"/>
                <a:gd name="T9" fmla="*/ 38 h 70"/>
                <a:gd name="T10" fmla="*/ 26 w 144"/>
                <a:gd name="T11" fmla="*/ 44 h 70"/>
                <a:gd name="T12" fmla="*/ 36 w 144"/>
                <a:gd name="T13" fmla="*/ 50 h 70"/>
                <a:gd name="T14" fmla="*/ 47 w 144"/>
                <a:gd name="T15" fmla="*/ 56 h 70"/>
                <a:gd name="T16" fmla="*/ 55 w 144"/>
                <a:gd name="T17" fmla="*/ 60 h 70"/>
                <a:gd name="T18" fmla="*/ 61 w 144"/>
                <a:gd name="T19" fmla="*/ 63 h 70"/>
                <a:gd name="T20" fmla="*/ 67 w 144"/>
                <a:gd name="T21" fmla="*/ 64 h 70"/>
                <a:gd name="T22" fmla="*/ 74 w 144"/>
                <a:gd name="T23" fmla="*/ 67 h 70"/>
                <a:gd name="T24" fmla="*/ 83 w 144"/>
                <a:gd name="T25" fmla="*/ 69 h 70"/>
                <a:gd name="T26" fmla="*/ 90 w 144"/>
                <a:gd name="T27" fmla="*/ 70 h 70"/>
                <a:gd name="T28" fmla="*/ 98 w 144"/>
                <a:gd name="T29" fmla="*/ 70 h 70"/>
                <a:gd name="T30" fmla="*/ 105 w 144"/>
                <a:gd name="T31" fmla="*/ 70 h 70"/>
                <a:gd name="T32" fmla="*/ 111 w 144"/>
                <a:gd name="T33" fmla="*/ 70 h 70"/>
                <a:gd name="T34" fmla="*/ 122 w 144"/>
                <a:gd name="T35" fmla="*/ 66 h 70"/>
                <a:gd name="T36" fmla="*/ 130 w 144"/>
                <a:gd name="T37" fmla="*/ 57 h 70"/>
                <a:gd name="T38" fmla="*/ 135 w 144"/>
                <a:gd name="T39" fmla="*/ 47 h 70"/>
                <a:gd name="T40" fmla="*/ 143 w 144"/>
                <a:gd name="T41" fmla="*/ 37 h 70"/>
                <a:gd name="T42" fmla="*/ 144 w 144"/>
                <a:gd name="T43" fmla="*/ 34 h 70"/>
                <a:gd name="T44" fmla="*/ 143 w 144"/>
                <a:gd name="T45" fmla="*/ 32 h 70"/>
                <a:gd name="T46" fmla="*/ 140 w 144"/>
                <a:gd name="T47" fmla="*/ 32 h 70"/>
                <a:gd name="T48" fmla="*/ 137 w 144"/>
                <a:gd name="T49" fmla="*/ 34 h 70"/>
                <a:gd name="T50" fmla="*/ 132 w 144"/>
                <a:gd name="T51" fmla="*/ 38 h 70"/>
                <a:gd name="T52" fmla="*/ 127 w 144"/>
                <a:gd name="T53" fmla="*/ 42 h 70"/>
                <a:gd name="T54" fmla="*/ 122 w 144"/>
                <a:gd name="T55" fmla="*/ 47 h 70"/>
                <a:gd name="T56" fmla="*/ 118 w 144"/>
                <a:gd name="T57" fmla="*/ 50 h 70"/>
                <a:gd name="T58" fmla="*/ 112 w 144"/>
                <a:gd name="T59" fmla="*/ 53 h 70"/>
                <a:gd name="T60" fmla="*/ 106 w 144"/>
                <a:gd name="T61" fmla="*/ 53 h 70"/>
                <a:gd name="T62" fmla="*/ 100 w 144"/>
                <a:gd name="T63" fmla="*/ 54 h 70"/>
                <a:gd name="T64" fmla="*/ 93 w 144"/>
                <a:gd name="T65" fmla="*/ 53 h 70"/>
                <a:gd name="T66" fmla="*/ 84 w 144"/>
                <a:gd name="T67" fmla="*/ 51 h 70"/>
                <a:gd name="T68" fmla="*/ 76 w 144"/>
                <a:gd name="T69" fmla="*/ 50 h 70"/>
                <a:gd name="T70" fmla="*/ 67 w 144"/>
                <a:gd name="T71" fmla="*/ 48 h 70"/>
                <a:gd name="T72" fmla="*/ 58 w 144"/>
                <a:gd name="T73" fmla="*/ 45 h 70"/>
                <a:gd name="T74" fmla="*/ 51 w 144"/>
                <a:gd name="T75" fmla="*/ 42 h 70"/>
                <a:gd name="T76" fmla="*/ 42 w 144"/>
                <a:gd name="T77" fmla="*/ 38 h 70"/>
                <a:gd name="T78" fmla="*/ 32 w 144"/>
                <a:gd name="T79" fmla="*/ 34 h 70"/>
                <a:gd name="T80" fmla="*/ 23 w 144"/>
                <a:gd name="T81" fmla="*/ 29 h 70"/>
                <a:gd name="T82" fmla="*/ 16 w 144"/>
                <a:gd name="T83" fmla="*/ 24 h 70"/>
                <a:gd name="T84" fmla="*/ 9 w 144"/>
                <a:gd name="T85" fmla="*/ 16 h 70"/>
                <a:gd name="T86" fmla="*/ 4 w 144"/>
                <a:gd name="T87" fmla="*/ 9 h 70"/>
                <a:gd name="T88" fmla="*/ 3 w 144"/>
                <a:gd name="T89" fmla="*/ 0 h 70"/>
                <a:gd name="T90" fmla="*/ 3 w 144"/>
                <a:gd name="T91" fmla="*/ 0 h 70"/>
                <a:gd name="T92" fmla="*/ 3 w 144"/>
                <a:gd name="T93" fmla="*/ 0 h 70"/>
                <a:gd name="T94" fmla="*/ 1 w 144"/>
                <a:gd name="T95" fmla="*/ 0 h 70"/>
                <a:gd name="T96" fmla="*/ 1 w 144"/>
                <a:gd name="T97" fmla="*/ 0 h 70"/>
                <a:gd name="T98" fmla="*/ 1 w 144"/>
                <a:gd name="T9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70">
                  <a:moveTo>
                    <a:pt x="1" y="0"/>
                  </a:moveTo>
                  <a:lnTo>
                    <a:pt x="0" y="12"/>
                  </a:lnTo>
                  <a:lnTo>
                    <a:pt x="3" y="22"/>
                  </a:lnTo>
                  <a:lnTo>
                    <a:pt x="9" y="31"/>
                  </a:lnTo>
                  <a:lnTo>
                    <a:pt x="17" y="38"/>
                  </a:lnTo>
                  <a:lnTo>
                    <a:pt x="26" y="44"/>
                  </a:lnTo>
                  <a:lnTo>
                    <a:pt x="36" y="50"/>
                  </a:lnTo>
                  <a:lnTo>
                    <a:pt x="47" y="56"/>
                  </a:lnTo>
                  <a:lnTo>
                    <a:pt x="55" y="60"/>
                  </a:lnTo>
                  <a:lnTo>
                    <a:pt x="61" y="63"/>
                  </a:lnTo>
                  <a:lnTo>
                    <a:pt x="67" y="64"/>
                  </a:lnTo>
                  <a:lnTo>
                    <a:pt x="74" y="67"/>
                  </a:lnTo>
                  <a:lnTo>
                    <a:pt x="83" y="69"/>
                  </a:lnTo>
                  <a:lnTo>
                    <a:pt x="90" y="70"/>
                  </a:lnTo>
                  <a:lnTo>
                    <a:pt x="98" y="70"/>
                  </a:lnTo>
                  <a:lnTo>
                    <a:pt x="105" y="70"/>
                  </a:lnTo>
                  <a:lnTo>
                    <a:pt x="111" y="70"/>
                  </a:lnTo>
                  <a:lnTo>
                    <a:pt x="122" y="66"/>
                  </a:lnTo>
                  <a:lnTo>
                    <a:pt x="130" y="57"/>
                  </a:lnTo>
                  <a:lnTo>
                    <a:pt x="135" y="47"/>
                  </a:lnTo>
                  <a:lnTo>
                    <a:pt x="143" y="37"/>
                  </a:lnTo>
                  <a:lnTo>
                    <a:pt x="144" y="34"/>
                  </a:lnTo>
                  <a:lnTo>
                    <a:pt x="143" y="32"/>
                  </a:lnTo>
                  <a:lnTo>
                    <a:pt x="140" y="32"/>
                  </a:lnTo>
                  <a:lnTo>
                    <a:pt x="137" y="34"/>
                  </a:lnTo>
                  <a:lnTo>
                    <a:pt x="132" y="38"/>
                  </a:lnTo>
                  <a:lnTo>
                    <a:pt x="127" y="42"/>
                  </a:lnTo>
                  <a:lnTo>
                    <a:pt x="122" y="47"/>
                  </a:lnTo>
                  <a:lnTo>
                    <a:pt x="118" y="50"/>
                  </a:lnTo>
                  <a:lnTo>
                    <a:pt x="112" y="53"/>
                  </a:lnTo>
                  <a:lnTo>
                    <a:pt x="106" y="53"/>
                  </a:lnTo>
                  <a:lnTo>
                    <a:pt x="100" y="54"/>
                  </a:lnTo>
                  <a:lnTo>
                    <a:pt x="93" y="53"/>
                  </a:lnTo>
                  <a:lnTo>
                    <a:pt x="84" y="51"/>
                  </a:lnTo>
                  <a:lnTo>
                    <a:pt x="76" y="50"/>
                  </a:lnTo>
                  <a:lnTo>
                    <a:pt x="67" y="48"/>
                  </a:lnTo>
                  <a:lnTo>
                    <a:pt x="58" y="45"/>
                  </a:lnTo>
                  <a:lnTo>
                    <a:pt x="51" y="42"/>
                  </a:lnTo>
                  <a:lnTo>
                    <a:pt x="42" y="38"/>
                  </a:lnTo>
                  <a:lnTo>
                    <a:pt x="32" y="34"/>
                  </a:lnTo>
                  <a:lnTo>
                    <a:pt x="23" y="29"/>
                  </a:lnTo>
                  <a:lnTo>
                    <a:pt x="16" y="24"/>
                  </a:lnTo>
                  <a:lnTo>
                    <a:pt x="9" y="16"/>
                  </a:lnTo>
                  <a:lnTo>
                    <a:pt x="4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1971675" y="4238625"/>
              <a:ext cx="290513" cy="334962"/>
            </a:xfrm>
            <a:custGeom>
              <a:avLst/>
              <a:gdLst>
                <a:gd name="T0" fmla="*/ 0 w 183"/>
                <a:gd name="T1" fmla="*/ 0 h 211"/>
                <a:gd name="T2" fmla="*/ 4 w 183"/>
                <a:gd name="T3" fmla="*/ 17 h 211"/>
                <a:gd name="T4" fmla="*/ 8 w 183"/>
                <a:gd name="T5" fmla="*/ 36 h 211"/>
                <a:gd name="T6" fmla="*/ 13 w 183"/>
                <a:gd name="T7" fmla="*/ 54 h 211"/>
                <a:gd name="T8" fmla="*/ 18 w 183"/>
                <a:gd name="T9" fmla="*/ 71 h 211"/>
                <a:gd name="T10" fmla="*/ 26 w 183"/>
                <a:gd name="T11" fmla="*/ 89 h 211"/>
                <a:gd name="T12" fmla="*/ 34 w 183"/>
                <a:gd name="T13" fmla="*/ 105 h 211"/>
                <a:gd name="T14" fmla="*/ 45 w 183"/>
                <a:gd name="T15" fmla="*/ 119 h 211"/>
                <a:gd name="T16" fmla="*/ 56 w 183"/>
                <a:gd name="T17" fmla="*/ 133 h 211"/>
                <a:gd name="T18" fmla="*/ 71 w 183"/>
                <a:gd name="T19" fmla="*/ 144 h 211"/>
                <a:gd name="T20" fmla="*/ 86 w 183"/>
                <a:gd name="T21" fmla="*/ 154 h 211"/>
                <a:gd name="T22" fmla="*/ 102 w 183"/>
                <a:gd name="T23" fmla="*/ 163 h 211"/>
                <a:gd name="T24" fmla="*/ 118 w 183"/>
                <a:gd name="T25" fmla="*/ 170 h 211"/>
                <a:gd name="T26" fmla="*/ 134 w 183"/>
                <a:gd name="T27" fmla="*/ 178 h 211"/>
                <a:gd name="T28" fmla="*/ 148 w 183"/>
                <a:gd name="T29" fmla="*/ 188 h 211"/>
                <a:gd name="T30" fmla="*/ 163 w 183"/>
                <a:gd name="T31" fmla="*/ 198 h 211"/>
                <a:gd name="T32" fmla="*/ 176 w 183"/>
                <a:gd name="T33" fmla="*/ 211 h 211"/>
                <a:gd name="T34" fmla="*/ 179 w 183"/>
                <a:gd name="T35" fmla="*/ 211 h 211"/>
                <a:gd name="T36" fmla="*/ 182 w 183"/>
                <a:gd name="T37" fmla="*/ 210 h 211"/>
                <a:gd name="T38" fmla="*/ 183 w 183"/>
                <a:gd name="T39" fmla="*/ 208 h 211"/>
                <a:gd name="T40" fmla="*/ 183 w 183"/>
                <a:gd name="T41" fmla="*/ 205 h 211"/>
                <a:gd name="T42" fmla="*/ 174 w 183"/>
                <a:gd name="T43" fmla="*/ 189 h 211"/>
                <a:gd name="T44" fmla="*/ 167 w 183"/>
                <a:gd name="T45" fmla="*/ 173 h 211"/>
                <a:gd name="T46" fmla="*/ 155 w 183"/>
                <a:gd name="T47" fmla="*/ 160 h 211"/>
                <a:gd name="T48" fmla="*/ 141 w 183"/>
                <a:gd name="T49" fmla="*/ 149 h 211"/>
                <a:gd name="T50" fmla="*/ 135 w 183"/>
                <a:gd name="T51" fmla="*/ 146 h 211"/>
                <a:gd name="T52" fmla="*/ 128 w 183"/>
                <a:gd name="T53" fmla="*/ 143 h 211"/>
                <a:gd name="T54" fmla="*/ 122 w 183"/>
                <a:gd name="T55" fmla="*/ 140 h 211"/>
                <a:gd name="T56" fmla="*/ 115 w 183"/>
                <a:gd name="T57" fmla="*/ 138 h 211"/>
                <a:gd name="T58" fmla="*/ 109 w 183"/>
                <a:gd name="T59" fmla="*/ 135 h 211"/>
                <a:gd name="T60" fmla="*/ 102 w 183"/>
                <a:gd name="T61" fmla="*/ 133 h 211"/>
                <a:gd name="T62" fmla="*/ 96 w 183"/>
                <a:gd name="T63" fmla="*/ 128 h 211"/>
                <a:gd name="T64" fmla="*/ 90 w 183"/>
                <a:gd name="T65" fmla="*/ 124 h 211"/>
                <a:gd name="T66" fmla="*/ 83 w 183"/>
                <a:gd name="T67" fmla="*/ 119 h 211"/>
                <a:gd name="T68" fmla="*/ 77 w 183"/>
                <a:gd name="T69" fmla="*/ 115 h 211"/>
                <a:gd name="T70" fmla="*/ 69 w 183"/>
                <a:gd name="T71" fmla="*/ 109 h 211"/>
                <a:gd name="T72" fmla="*/ 64 w 183"/>
                <a:gd name="T73" fmla="*/ 105 h 211"/>
                <a:gd name="T74" fmla="*/ 56 w 183"/>
                <a:gd name="T75" fmla="*/ 100 h 211"/>
                <a:gd name="T76" fmla="*/ 51 w 183"/>
                <a:gd name="T77" fmla="*/ 95 h 211"/>
                <a:gd name="T78" fmla="*/ 43 w 183"/>
                <a:gd name="T79" fmla="*/ 89 h 211"/>
                <a:gd name="T80" fmla="*/ 37 w 183"/>
                <a:gd name="T81" fmla="*/ 83 h 211"/>
                <a:gd name="T82" fmla="*/ 24 w 183"/>
                <a:gd name="T83" fmla="*/ 64 h 211"/>
                <a:gd name="T84" fmla="*/ 14 w 183"/>
                <a:gd name="T85" fmla="*/ 44 h 211"/>
                <a:gd name="T86" fmla="*/ 7 w 183"/>
                <a:gd name="T87" fmla="*/ 22 h 211"/>
                <a:gd name="T88" fmla="*/ 1 w 183"/>
                <a:gd name="T89" fmla="*/ 0 h 211"/>
                <a:gd name="T90" fmla="*/ 0 w 183"/>
                <a:gd name="T91" fmla="*/ 0 h 211"/>
                <a:gd name="T92" fmla="*/ 0 w 183"/>
                <a:gd name="T93" fmla="*/ 0 h 211"/>
                <a:gd name="T94" fmla="*/ 0 w 183"/>
                <a:gd name="T95" fmla="*/ 0 h 211"/>
                <a:gd name="T96" fmla="*/ 0 w 183"/>
                <a:gd name="T97" fmla="*/ 0 h 211"/>
                <a:gd name="T98" fmla="*/ 0 w 183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211">
                  <a:moveTo>
                    <a:pt x="0" y="0"/>
                  </a:moveTo>
                  <a:lnTo>
                    <a:pt x="4" y="17"/>
                  </a:lnTo>
                  <a:lnTo>
                    <a:pt x="8" y="36"/>
                  </a:lnTo>
                  <a:lnTo>
                    <a:pt x="13" y="54"/>
                  </a:lnTo>
                  <a:lnTo>
                    <a:pt x="18" y="71"/>
                  </a:lnTo>
                  <a:lnTo>
                    <a:pt x="26" y="89"/>
                  </a:lnTo>
                  <a:lnTo>
                    <a:pt x="34" y="105"/>
                  </a:lnTo>
                  <a:lnTo>
                    <a:pt x="45" y="119"/>
                  </a:lnTo>
                  <a:lnTo>
                    <a:pt x="56" y="133"/>
                  </a:lnTo>
                  <a:lnTo>
                    <a:pt x="71" y="144"/>
                  </a:lnTo>
                  <a:lnTo>
                    <a:pt x="86" y="154"/>
                  </a:lnTo>
                  <a:lnTo>
                    <a:pt x="102" y="163"/>
                  </a:lnTo>
                  <a:lnTo>
                    <a:pt x="118" y="170"/>
                  </a:lnTo>
                  <a:lnTo>
                    <a:pt x="134" y="178"/>
                  </a:lnTo>
                  <a:lnTo>
                    <a:pt x="148" y="188"/>
                  </a:lnTo>
                  <a:lnTo>
                    <a:pt x="163" y="198"/>
                  </a:lnTo>
                  <a:lnTo>
                    <a:pt x="176" y="211"/>
                  </a:lnTo>
                  <a:lnTo>
                    <a:pt x="179" y="211"/>
                  </a:lnTo>
                  <a:lnTo>
                    <a:pt x="182" y="210"/>
                  </a:lnTo>
                  <a:lnTo>
                    <a:pt x="183" y="208"/>
                  </a:lnTo>
                  <a:lnTo>
                    <a:pt x="183" y="205"/>
                  </a:lnTo>
                  <a:lnTo>
                    <a:pt x="174" y="189"/>
                  </a:lnTo>
                  <a:lnTo>
                    <a:pt x="167" y="173"/>
                  </a:lnTo>
                  <a:lnTo>
                    <a:pt x="155" y="160"/>
                  </a:lnTo>
                  <a:lnTo>
                    <a:pt x="141" y="149"/>
                  </a:lnTo>
                  <a:lnTo>
                    <a:pt x="135" y="146"/>
                  </a:lnTo>
                  <a:lnTo>
                    <a:pt x="128" y="143"/>
                  </a:lnTo>
                  <a:lnTo>
                    <a:pt x="122" y="140"/>
                  </a:lnTo>
                  <a:lnTo>
                    <a:pt x="115" y="138"/>
                  </a:lnTo>
                  <a:lnTo>
                    <a:pt x="109" y="135"/>
                  </a:lnTo>
                  <a:lnTo>
                    <a:pt x="102" y="133"/>
                  </a:lnTo>
                  <a:lnTo>
                    <a:pt x="96" y="128"/>
                  </a:lnTo>
                  <a:lnTo>
                    <a:pt x="90" y="124"/>
                  </a:lnTo>
                  <a:lnTo>
                    <a:pt x="83" y="119"/>
                  </a:lnTo>
                  <a:lnTo>
                    <a:pt x="77" y="115"/>
                  </a:lnTo>
                  <a:lnTo>
                    <a:pt x="69" y="109"/>
                  </a:lnTo>
                  <a:lnTo>
                    <a:pt x="64" y="105"/>
                  </a:lnTo>
                  <a:lnTo>
                    <a:pt x="56" y="100"/>
                  </a:lnTo>
                  <a:lnTo>
                    <a:pt x="51" y="95"/>
                  </a:lnTo>
                  <a:lnTo>
                    <a:pt x="43" y="89"/>
                  </a:lnTo>
                  <a:lnTo>
                    <a:pt x="37" y="83"/>
                  </a:lnTo>
                  <a:lnTo>
                    <a:pt x="24" y="64"/>
                  </a:lnTo>
                  <a:lnTo>
                    <a:pt x="14" y="44"/>
                  </a:lnTo>
                  <a:lnTo>
                    <a:pt x="7" y="2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4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2440" y="289560"/>
            <a:ext cx="7738112" cy="914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LANDASAN HUKUM </a:t>
            </a:r>
            <a:endParaRPr 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3901440"/>
          </a:xfrm>
        </p:spPr>
        <p:txBody>
          <a:bodyPr lIns="182880" rIns="182880"/>
          <a:lstStyle/>
          <a:p>
            <a:pPr marL="625475" lvl="0" indent="-6254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Surat </a:t>
            </a:r>
            <a:r>
              <a:rPr lang="en-US" sz="2800" dirty="0" err="1"/>
              <a:t>Edaran</a:t>
            </a:r>
            <a:r>
              <a:rPr lang="en-US" sz="2800" dirty="0"/>
              <a:t> </a:t>
            </a:r>
            <a:r>
              <a:rPr lang="en-US" sz="2800" dirty="0" err="1"/>
              <a:t>Menpan</a:t>
            </a:r>
            <a:r>
              <a:rPr lang="en-US" sz="2800" dirty="0"/>
              <a:t> &amp; RB No. 1 </a:t>
            </a:r>
            <a:r>
              <a:rPr lang="en-US" sz="2800" dirty="0" err="1"/>
              <a:t>Tahun</a:t>
            </a:r>
            <a:r>
              <a:rPr lang="en-US" sz="2800" dirty="0"/>
              <a:t> 2015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Kewajiban</a:t>
            </a:r>
            <a:r>
              <a:rPr lang="en-US" sz="2800" dirty="0"/>
              <a:t> </a:t>
            </a:r>
            <a:r>
              <a:rPr lang="en-US" sz="2800" dirty="0" err="1"/>
              <a:t>Penyampaian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Harta</a:t>
            </a:r>
            <a:r>
              <a:rPr lang="en-US" sz="2800" dirty="0"/>
              <a:t> </a:t>
            </a:r>
            <a:r>
              <a:rPr lang="en-US" sz="2800" dirty="0" err="1"/>
              <a:t>Kekayaan</a:t>
            </a:r>
            <a:r>
              <a:rPr lang="en-US" sz="2800" dirty="0"/>
              <a:t> </a:t>
            </a:r>
            <a:r>
              <a:rPr lang="en-US" sz="2800" dirty="0" err="1"/>
              <a:t>Aparatur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Negara (LHKASN) Di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Instansi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.</a:t>
            </a:r>
          </a:p>
          <a:p>
            <a:pPr marL="625475" lvl="0" indent="-625475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Bupati</a:t>
            </a:r>
            <a:r>
              <a:rPr lang="en-US" sz="2800" dirty="0"/>
              <a:t> Wonogiri No. 35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smtClean="0"/>
              <a:t>2015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Penyampaian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Harta</a:t>
            </a:r>
            <a:r>
              <a:rPr lang="en-US" sz="2800" dirty="0"/>
              <a:t> </a:t>
            </a:r>
            <a:r>
              <a:rPr lang="en-US" sz="2800" dirty="0" err="1"/>
              <a:t>Kekayaan</a:t>
            </a:r>
            <a:r>
              <a:rPr lang="en-US" sz="2800" dirty="0"/>
              <a:t> </a:t>
            </a:r>
            <a:r>
              <a:rPr lang="en-US" sz="2800" dirty="0" err="1"/>
              <a:t>Aparatur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Negara Di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Kabupaten</a:t>
            </a:r>
            <a:r>
              <a:rPr lang="en-US" sz="2800" dirty="0"/>
              <a:t> Wonogiri.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AE00A-A886-47F5-808A-106A902AC1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006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1359956" y="4815401"/>
            <a:ext cx="2011680" cy="1372039"/>
          </a:xfrm>
          <a:prstGeom prst="flowChartMultidocument">
            <a:avLst/>
          </a:prstGeom>
          <a:solidFill>
            <a:srgbClr val="FFDAC1"/>
          </a:solidFill>
          <a:ln w="25400" cap="flat" cmpd="sng" algn="ctr">
            <a:solidFill>
              <a:srgbClr val="76C5EF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LHKPN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5352836" y="4815401"/>
            <a:ext cx="2011680" cy="1372039"/>
          </a:xfrm>
          <a:prstGeom prst="flowChartMultidocument">
            <a:avLst/>
          </a:prstGeom>
          <a:solidFill>
            <a:srgbClr val="8BE1FF"/>
          </a:solidFill>
          <a:ln w="25400" cap="flat" cmpd="sng" algn="ctr">
            <a:solidFill>
              <a:srgbClr val="76C5EF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LHKASN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8408" y="4782786"/>
            <a:ext cx="1262637" cy="1389414"/>
            <a:chOff x="1491016" y="1468305"/>
            <a:chExt cx="797188" cy="7971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Plus 9"/>
            <p:cNvSpPr/>
            <p:nvPr/>
          </p:nvSpPr>
          <p:spPr>
            <a:xfrm>
              <a:off x="1491016" y="1468305"/>
              <a:ext cx="797188" cy="797188"/>
            </a:xfrm>
            <a:prstGeom prst="mathPlus">
              <a:avLst/>
            </a:prstGeom>
            <a:ln>
              <a:solidFill>
                <a:srgbClr val="0000FF"/>
              </a:solidFill>
            </a:ln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lus 4"/>
            <p:cNvSpPr/>
            <p:nvPr/>
          </p:nvSpPr>
          <p:spPr>
            <a:xfrm>
              <a:off x="1596683" y="1773150"/>
              <a:ext cx="585854" cy="187498"/>
            </a:xfrm>
            <a:prstGeom prst="rect">
              <a:avLst/>
            </a:prstGeom>
            <a:ln>
              <a:solidFill>
                <a:srgbClr val="0000FF"/>
              </a:solidFill>
            </a:ln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300" kern="120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48235" y="394766"/>
            <a:ext cx="2319442" cy="2157047"/>
            <a:chOff x="2918564" y="182880"/>
            <a:chExt cx="2319442" cy="2087880"/>
          </a:xfrm>
        </p:grpSpPr>
        <p:grpSp>
          <p:nvGrpSpPr>
            <p:cNvPr id="13" name="Group 12"/>
            <p:cNvGrpSpPr/>
            <p:nvPr/>
          </p:nvGrpSpPr>
          <p:grpSpPr>
            <a:xfrm>
              <a:off x="2918564" y="182880"/>
              <a:ext cx="2319442" cy="2087880"/>
              <a:chOff x="4224967" y="4770120"/>
              <a:chExt cx="2319442" cy="208788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933" y="4830126"/>
                <a:ext cx="2276475" cy="200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46445" l="1213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934" y="4846319"/>
                <a:ext cx="2276475" cy="200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30332" l="920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971" y="4848225"/>
                <a:ext cx="2276475" cy="200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4603" r="188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970" y="4770120"/>
                <a:ext cx="2276475" cy="200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89100" l="0" r="3598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968" y="4848225"/>
                <a:ext cx="2276475" cy="200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53" b="89100" l="30962" r="974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971" y="4830125"/>
                <a:ext cx="2276475" cy="200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8104" l="0" r="489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967" y="4830124"/>
                <a:ext cx="2276475" cy="200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3371636" y="276224"/>
              <a:ext cx="16562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id-ID" sz="2000" b="1" dirty="0">
                  <a:latin typeface="Arial" pitchFamily="34" charset="0"/>
                  <a:cs typeface="Arial" pitchFamily="34" charset="0"/>
                </a:rPr>
                <a:t>SE MEN</a:t>
              </a:r>
              <a:r>
                <a:rPr lang="id-ID" altLang="id-ID" sz="2000" b="1" dirty="0">
                  <a:latin typeface="Arial" pitchFamily="34" charset="0"/>
                  <a:cs typeface="Arial" pitchFamily="34" charset="0"/>
                </a:rPr>
                <a:t>PANRB 1</a:t>
              </a:r>
              <a:r>
                <a:rPr lang="en-US" altLang="id-ID" sz="2000" b="1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id-ID" altLang="id-ID" sz="2000" b="1" dirty="0">
                  <a:latin typeface="Arial" pitchFamily="34" charset="0"/>
                  <a:cs typeface="Arial" pitchFamily="34" charset="0"/>
                </a:rPr>
                <a:t>2015</a:t>
              </a:r>
              <a:endParaRPr lang="id-ID" sz="2000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1797" y="2307894"/>
            <a:ext cx="4795282" cy="1143955"/>
          </a:xfr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tIns="91440" bIns="91440" anchor="ctr">
            <a:noAutofit/>
          </a:bodyPr>
          <a:lstStyle/>
          <a:p>
            <a:pPr algn="ctr"/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Kewajiban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Penyampaian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Laporan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Harta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Kekayaan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Aparatur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Sipil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Negara Di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Lingkungan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Instansi</a:t>
            </a:r>
            <a:r>
              <a:rPr lang="en-US" sz="1800" b="1" dirty="0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Pemerintah</a:t>
            </a:r>
            <a:endParaRPr lang="id-ID" sz="1800" dirty="0"/>
          </a:p>
        </p:txBody>
      </p:sp>
      <p:sp>
        <p:nvSpPr>
          <p:cNvPr id="20" name="Down Arrow 11">
            <a:extLst>
              <a:ext uri="{FF2B5EF4-FFF2-40B4-BE49-F238E27FC236}">
                <a16:creationId xmlns:a16="http://schemas.microsoft.com/office/drawing/2014/main" xmlns="" id="{B22285A4-1FDF-974D-AC92-DA62C90F221C}"/>
              </a:ext>
            </a:extLst>
          </p:cNvPr>
          <p:cNvSpPr/>
          <p:nvPr/>
        </p:nvSpPr>
        <p:spPr>
          <a:xfrm>
            <a:off x="2251497" y="3677122"/>
            <a:ext cx="411480" cy="732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Down Arrow 11">
            <a:extLst>
              <a:ext uri="{FF2B5EF4-FFF2-40B4-BE49-F238E27FC236}">
                <a16:creationId xmlns:a16="http://schemas.microsoft.com/office/drawing/2014/main" xmlns="" id="{E872EB07-D0FB-C94F-C653-3EAEBAAD9069}"/>
              </a:ext>
            </a:extLst>
          </p:cNvPr>
          <p:cNvSpPr/>
          <p:nvPr/>
        </p:nvSpPr>
        <p:spPr>
          <a:xfrm>
            <a:off x="6093416" y="3701926"/>
            <a:ext cx="411480" cy="732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347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3100" dirty="0">
                <a:latin typeface="Arial Black" pitchFamily="34" charset="0"/>
              </a:rPr>
              <a:t>RUANG LINGKUP LHKASN</a:t>
            </a:r>
            <a:endParaRPr lang="id-ID" sz="22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AE00A-A886-47F5-808A-106A902AC1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1" y="4389120"/>
            <a:ext cx="5103041" cy="202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3995" y="1798320"/>
            <a:ext cx="8464909" cy="2400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457200" indent="-4572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Seluruh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pegawai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ASN (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Selain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menyerah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LHKPN)</a:t>
            </a:r>
          </a:p>
          <a:p>
            <a:pPr marL="457200" indent="-4572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Disampaikan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pimpinan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instansi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sz="2800" dirty="0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masing-masing</a:t>
            </a:r>
            <a:endParaRPr lang="id-ID" sz="2800" dirty="0">
              <a:solidFill>
                <a:schemeClr val="tx1"/>
              </a:solidFill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4309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585" y="228600"/>
            <a:ext cx="8015287" cy="914400"/>
          </a:xfrm>
        </p:spPr>
        <p:txBody>
          <a:bodyPr/>
          <a:lstStyle/>
          <a:p>
            <a:r>
              <a:rPr lang="id-ID" sz="4400" b="1" dirty="0">
                <a:solidFill>
                  <a:srgbClr val="FFFF00"/>
                </a:solidFill>
              </a:rPr>
              <a:t>DEFINISI</a:t>
            </a:r>
            <a:r>
              <a:rPr lang="en-US" sz="4400" b="1" dirty="0">
                <a:solidFill>
                  <a:srgbClr val="FFFF00"/>
                </a:solidFill>
              </a:rPr>
              <a:t> LHKASN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2" name="AutoShape 2" descr="data:image/jpeg;base64,/9j/4AAQSkZJRgABAQAAAQABAAD/2wCEAAkGBxQPEBASEBQQEBAPDxAPDxQQFRQQEBQVFBQXFhQVFBUYHCggGBolGxQUITEhJSkrLi4uFx8zODMsNygtLisBCgoKDg0OGhAQGiwkHyQsLCwsLCwsLCwsLCwsLCwsLCwsLCwsLCwsLCwsLCwsLCwsLCwsLCwsLCwsLCwsLCwsLP/AABEIAN8A4gMBEQACEQEDEQH/xAAcAAEAAQUBAQAAAAAAAAAAAAAAAQIDBQYHBAj/xAA9EAACAQIEAgcFBgUDBQAAAAAAAQIDEQQFEiExQQYHE1FhcYEUIjKRoSNCUrHB0TNicoLwNKLhFWNzkrL/xAAbAQEAAgMBAQAAAAAAAAAAAAAAAQQCAwUGB//EACgRAQACAgICAgEDBQEAAAAAAAABAgMRBCEFMRJBEyIyURRhcYGRBv/aAAwDAQACEQMRAD8A7iAAAAAAAAAAAAAAAAAAAAAAAAAAAAAAAAAAAAAAAAAABAEOQO2DzTpfhMK2q1empL7sffn8o3NVs1YXMPA5GXulZ0wFbrVwadoxxE/KCX/00av6ukOhXwHKtG9Qml1q4N8Y4iHnBP8AJj+roW8ByojfX/WWwHTvA12lGvCEnwVW9N/7jZGek/anl8XyscbmjYqNZTScWpJ8HFpo2xMT6lQtW1ephWmSgAkAAAAAAAAAAAAAAAAAAAAENgLgYnpDn9HAUu0rytyjFbzk+6K5mN7xSO1rjcS/Iv8AGjjfSXp1ica3FN0KL2VOm7Nr+efF+Ssc3LyLW/b1D2PC8Ph4/c/qlq1ivMzLrx166EQmewlj8YLEaj6T3PT3ZXm9fCPVh6s6T7ou8X5xezMqXtWepVs/DwZ41ero/RjrRUnGnjkoNuyrQXuf3x+75rYv4uV8urPNc3wM0j5YJ3/b7dKoV4zjGUGpRkrxlFpprvTRc3E+nnLVtWdT7XLhCQAAAAAAAAAAAAAAAAAAAhgYnpJntPAUJVqr4JqEV8U5ckka8mSKR2tcXi35GSKVcCzzOauNrSrVpNt3UY/dhHlGK/y5ysuSby99xeJi42OKUjv+WPNa0BIEAAEdgSknaJn6htHQrplUy6ajLVUwsn78OLh/NT/YsYc806lyPJ+LpyK/KvVncsFi4VqcalOSnCa1RcXdNM6dbfKNvDZMdsczW/t6ESxSAAAAAAAAAAAAAAAAAAPHmuPhhqU6tV6YU4tv9EvExtf4xttw4bZrxjpHcuB9LukM8fXc53jCN1ThyjHu8+9nJy5PnO3v+FwacTHFI9/csGal0CS40harYiMPidvzM647S0X5eLH7l5/+qU/H5Gz8Eqc+Uxb6X6OKjP4Xd93BmFsNoWcfNxZI1E6leNazWdgZAJb71XdKPZ6ywtV/Y15fZt8IVHy8pfn5lzi5tTqXnPOcCL1/LSO3ZkdF5BIAAAAAAAAAAAAAAAABS2I9o99ORdavSB1Kyw0H9nQs6luEqjs18l+Zz+Tl7+L2n/n+FFaTntHv1/hzm5S07297lNwgZKdbXsLlOKxXu4ShVrS4NxVoR85u0V6s34cU27cnyPkceKPjE9r9bqszVrU6EZPjZVaer6uxfjFp5e/Mi87mWs5v0exOD/1OHrUV+KcXo9Jr3X8yNTDKlqT6eCMXy2fIiW6u47hnMBXk1ae+2z5rzK2XHHuHX4XNvWdWexMqS79Z3GwhJdqzV00001xut0TDG1YtGpfQfQjOvbcFRqv+Il2VX+uOzfrs/U6+G/yq+eeQ404ORbH/AMbAjaowkJAAAAAAAAAAAAAAAPHmeLVCjVqy+GlTlN+iuRadV22Ycf5LxSPuXzLnGc3qycvfnUlKc3fnJ3/U5kYpvM2l7fJzacetcVfqHmpY6Eudn3PYwthtHbdi8hiv7elM16XKXrf9svRgcLKvVp0ofHVqRpx85O1/Tj6E443ZhyM8Ysc5Pp9G5JlcMJh6VGmrRpQUfFvnJ+LdzsUrFY1D51nyzlyTeft77GTTqFFfDxqRcZxjKMlaSklKLXc0+JEwy3MenG+sbqzhQUsXgY6acfer0FuornOn3Jc4/I12p1t0ONye/jLnkbQRo+9OnETvaaFXVcqZY7eg4WTddTK9c07Xe5+i5OzevbpvUrjvexVDk1CvFePwS/KJe4do7eV/9Hi/Zkj/AA6ui7DzCSQAAAAAAAAAAAAAAAxHSfKHjcLWw8Zui60dOtJStvfh4mNo+Ualsw5JxZPnDhOf9U2YYbVKnGGLgru9FvtGvGnK2/k2avxyvxy627t7aJisNOlLRVhUpT/DUjKEvk0mR3DfXJE+ilXlDhJpfQxmIn6bozXp6l2bqd6LV5TjjsTHRTUJLDRkmqkm7faNPhG17d9zKmCInavzfJ3yY/xfX27DEsOOkABbqQUk01dNWafBp8Qep3D5o6d5V7Fj8RQW0FPtKX/jn70V6br0KeSNXek4l/y49sz0I6v6+Niqs37Ph5fDKSvUmr8YR7vFj8Py9tlvK1436axuXSMH1a4CmkpxqVpW3c5tfSNkbY41Ndudk81yrT1OjG9WmBqJ6I1aL5OFRu39sroieLRGPzfKrPc7Y7oh0OrZbmSlqVXD1KFWGtbOLvGSjOPL4eJjjwTS2/pY53k45XG+Ex+rbpSLTgpAAAAAAAAAAAAAAAAAIaA8WY5TQxMdOIpUq0XyqRjP5XWxExCYtMemp0+qrLoYmFeNOaUHq7FycqDlybi+Se9r2I1DZ+e2tN4jG3AyhqVAAAEMDlvSTo/HHZ+u0SdChhKFSuuUnqnog/Pn4I0Wjd3Ux5/xcTcfy3yFVJJLZJJK3A3RGnMtaZncp7YlB24FSrg7e/D1dSv6MC6AAAAAAAAAAAAAAAAAAAAAAAAGBZrVVCLlJqMYpyk3sklu2LTERsiJtaKw0Ho7maxM8ZiVwrYlxpv/ALVOMY0/nu/7jTit8plf5uOcNK0/2zXtJthRn+T2klB7QBPtAGTyavqcl4JgZZAAAAAAAAAAAAAAAAAAAAAAAIYFjFYuNKEp1JRhCKvKUnZJeZFpiI7ZUx2vOq9y4z096fPG6qGGbjhr2lLdTq/tDw5nPzZ/l1Hp6zxvifxR+XJ7/g6vMd9lVpN7xqdovKSt+cTdxJhS89SYvGTTa/aS087HpKxJKUrEAVquBnujF5OpLklGPq92BsCAAAAAAAAAAAAAAAAAAAAAAhsDB9J+lFDL6eqq7zabhTjvOX7LxNd8kVjtb4vCyci2qx1/LiXSvpbXzGX2j0UU/cpR+Bdzl+JnOyZZvL1/C8fi4sRMdy1+5r6dDb3ZNmLw1aNRbr4Zrvi/8ubMd/jKnz+PGfFr7dAp41TipRd4yV00dSsxaHhcmG2O01lfwWPhCX2sdSdrbtL6EtepZ32OjXjejJ05W2TeqL/VAXqfR/3d6j1W5JNfmBsOS0I0qagneS3m+F2+YGRAAAAAAAAAAAAAAAAAAAABDYGpdOemEcBDRT0zxM17kX8MF+Ofh3LmaMuaKR17dTx3jb8m+56q4bmmYTxFSVSpOVScneUpO7f7Jckc615vO5ezx4seGPhjjTyGPpl/lAE3IRvUslkWJrKpGnQjKq6jsqSTd34W+Hz4FnDa29OZ5Li8a1JyX6lvmNyStSajUioycYydnqW/K/N7HRj08XatYt+mVvAVZ021qtbdJ/kShsGV543ZPfvA23KkpSc+elJeTe+3ogMmgJAAAAAAAAAAAAAAAAAAADDdKc7jgcNUrS3klppx/FN/CjXlv8arPD41uRlikf7fPuaY6dacqlSTnUqy1Sk/Hu8ORy5t8p2+gUw48FIrT0xxix99gSBjvXtl+jXR2vmNXRQj7q/iVJfw4LxfN+C3N2PFNpUuVzsfHj5TPf8ADuPRHojQy2Hue/Wmvta0l70vBL7sfBHQx44o8jy+bk5NtzOo/hTj8RGdSTe/3V5L/GbFSXhxGX0q3xJJ964gRgshVKalHTOPF7Wl/wAgZvEtwgpR2cLP05qwGSweKVWKa9V3MD0AAAAAAAAAAAAAAAAAAABx3rfzZ1MTTw8X7lCGuS/nl+0fzKPJv3p6zwHH1S2WftzivK7KdY6duZ2oMgAz3QzozPMsR2abhSglKvU/DHlGP8z3+Rvw4fm5vkObHHp/d3/JsqpYSjCjQhGFOC2S4t85SfNvvL9axWNQ8dly2y2+Vp29slsZNc9ubYrG6JyjLZxk0/RgRDNV3gXo5u+UvqBdhnT331bbrjt3gZLJMc001dp+AG2U56kmuYFYAAAAAAAAAAAAAAAABS2B83dJMb2+MxNX8dedvKL0r6JHKzTu+30Dg1/Hx6x/DDSZg3TPaAjYDbvXVblaw+XUZW9/EN15vn7ztBekUjp4a/GrxXk8s5ORMb6huUTa58JA0rpDl8faJ+6nrtL1fH8gMTUySPOy8EBZjk8U+/5gZbA0I0l7sUr8duIHsWaKO2yA2DJpuVJSe2ptq/cB7wAAAAAAAAAAAAAAAAiR480r9nRqz/BSnP5RbFvTPFG7RD5fdVRScnbbnzOTFZmXv7ZaY47lZjioPhJE/jtDTXl4rfa5qvwImJhtjJWfUjTey4vZeb2RMRuS1oisy+o8sw6pUaVNbKnThBekUjqVjp4HJPyvaf7vUjJgAannWI+0lJcF7vogMe8SuN0BaqYqK4tAFiHP4OHNvgBsGR5TRqU1OcFOep3crvg+4DYYq3lyAkAAAAAAAAAAAAAAABDA8uZYNV6NSlJyUasJQbjtJKSs7XEsq2+NtuVZn1H053dHGVYPkq0I1F84tM1fjhavzct53aWtY/qUx0P4NTD11/VKlL/crfUn4EcmrA4jq5zSlJJ4Sq7yUU6cqc4u/ipbLxdjCcbdXl6+2+dDeqKrGUKuYVtOmUZqhRep3TulOpw9F8yYxQxv5HLqaxPTsqRuc9UBRV4O3Gzt8gNO+Jb+oHirZZCTu1v5sC0sBTj91eu4FFbEpbLYDcujH+ni++Un+n6AZcAAAAAAAAAAAAAAAAAMClsahHbGZzn2HwcXLEVIw22je835RW7ML3ivtYwcXLmnVK/7c7zHrgtJrD4fVBPaVaelv+2KdivPJj6dfF4Odfrv2v5R1vwlKMcVQdGLdnOnLtIrxaaTsTHI3PbDP4W1Y+VLbdIweLhWhGpSlGpTmlKEotOLT7mWomJhxbUtWdXjt6ggAhgapjoaatRLhrbXruB5JsDwY2tpTfJIDE4a83d8/oB0/J6WmhSXdBP57ge0AAAAAAAAAAAAAAAAAiQGg9Y/TKWDSw+HaVecdU5cezi+Fl+J7+XEq8jL8fTueJ8bHImcl/2w4zmGLlVk3OUpye8pTblJvxbKW5+3p7VpTqkah47hhpNxpMOjdTefyp4h4ObbpV1KdJPhGpFXaXddXfmi3gvMzpwfMcaJp+SIdqLjzgBDA1bNf41Tz/RAY+pIDDZrUvpj3u78kAwseAHT6EbRiu6KXyQFwAAAAAAAABAAAAAAAAEMIl85dPMTKeZYzU91WcF4KKSS+Rzcv7u3tfHzFONSKtfe5qmFutvlCkhOwmDbZurWk5Zrg9P3ZznLwiqcrv6r5m7B+5zvJ2iONMT9voo6LyABDA1XNH9tU/q/RAY6swMFinqqPw2A9+XwvKC75RX1A6UAAAAAAAAAkClgRcBqAagGoCNQEuQDUBw7riyOWHxXtcU3RxNtbW6hVSSs+7UrW9Srlp27nA5P6JrM+vTnlPFRvaTsnwf7+BqtR0cXI+M9ryd+H03NExpfjLW3qVVODlJRinKcnaMYq8n5LmTWsz0i+WlI3aXaeq7obLBKWJxK04irHTCHF04Pd3/me1+6yRew4vh28x5Hm/mn419OhKZvcs1gUVqyhFyfBK4GpY6snKUnxk7gY6rWT4cQMSvifmBmMmhrq0l/On8t/wBAN/UgJ1ALgLgSBFwFwFwKgLTkBGoCHICNYEdoA7QCntQI7YDz42jTr05U60Y1KdRaZxmrxa8SNb9prM1nqXMc46nKFSTeFxFTDpu+ipHt4ryepS+bZj8IWa8q32rybqfw1Jp4nEVsRb7sF7PD1s3L6kTSP4TPLvvqW+5RlOGwathqNOj4xV5vzk938zKKRrpovlyW/dbbJOujKGuI/ue0ASsQB4M5xPuKK+87vyQGq4uqB7MgwGpVK0+EITVP+rTvL0AwEOIGx9Go/bx8FJ/S36gbfrAKQFWoAmBOoCVICbgLgXLgeaQEWApYFIFLYFEmwLcpMC1OT7gLFSU+SA805VuSQFpyr90fqBVGVbmojaNQuwdXnYJXU5cwK1Jrj6gefF03PfjtsBiHlVWo9kku9uwGZxdVUKOiP4dEflu2BqsMLvsBmctqdjLVbU9LXdxAytDM2/it6AZKjW1JNAXVMCVMCVMCrWBKkA1AXo8EBZkBAEWAhoClxAjSBEoARoApcQKXACmUAKHAClxYFuTYFjES2aabT7gMJXzaVFtaako97i7r1XECyuk0e9rz2At1sz9oi4Ql73GLaulYCxTwGI5Om/O6AvxweL5Kl82v0AvU8Hi+6l/7N/oBsOAjOEIxfFcX5ge2MmBMWwLikBUmBVcCpMD0Qey8kAaAiwFLiA0gHECNIBxApcQIcQGgCNAEdmBDpgR2IEOggKfZl3AUvBxfGMX6ATHBx/DFeSAr9lXcgHs6An2dASqCAqVECeyAdkBPZgSoATpAuxWy8gACwBoCLALATYCLANIDSA0gQ0BFgGkBpAaQGkBpAWAWAlICdIDSBNgFgFgCQEWAmwFSQABYBYBYBYBYBYBYCGgFgGkBYBYBYBYBYCbALARYAogTYBYBYBYBYBYBYBYCQP/Z"/>
          <p:cNvSpPr>
            <a:spLocks noChangeAspect="1" noChangeArrowheads="1"/>
          </p:cNvSpPr>
          <p:nvPr/>
        </p:nvSpPr>
        <p:spPr bwMode="auto">
          <a:xfrm>
            <a:off x="155575" y="-1584325"/>
            <a:ext cx="3352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data:image/jpeg;base64,/9j/4AAQSkZJRgABAQAAAQABAAD/2wCEAAkGBxQPEBASEBQQEBAPDxAPDxQQFRQQEBQVFBQXFhQVFBUYHCggGBolGxQUITEhJSkrLi4uFx8zODMsNygtLisBCgoKDg0OGhAQGiwkHyQsLCwsLCwsLCwsLCwsLCwsLCwsLCwsLCwsLCwsLCwsLCwsLCwsLCwsLCwsLCwsLCwsLP/AABEIAN8A4gMBEQACEQEDEQH/xAAcAAEAAQUBAQAAAAAAAAAAAAAAAQIDBQYHBAj/xAA9EAACAQIEAgcFBgUDBQAAAAAAAQIDEQQFEiExQQYHE1FhcYEUIjKRoSNCUrHB0TNicoLwNKLhFWNzkrL/xAAbAQEAAgMBAQAAAAAAAAAAAAAAAQQCAwUGB//EACgRAQACAgICAgEDBQEAAAAAAAABAgMRBCEFMRJBEyIyURRhcYGRBv/aAAwDAQACEQMRAD8A7iAAAAAAAAAAAAAAAAAAAAAAAAAAAAAAAAAAAAAAAAAABAEOQO2DzTpfhMK2q1empL7sffn8o3NVs1YXMPA5GXulZ0wFbrVwadoxxE/KCX/00av6ukOhXwHKtG9Qml1q4N8Y4iHnBP8AJj+roW8ByojfX/WWwHTvA12lGvCEnwVW9N/7jZGek/anl8XyscbmjYqNZTScWpJ8HFpo2xMT6lQtW1ephWmSgAkAAAAAAAAAAAAAAAAAAAAENgLgYnpDn9HAUu0rytyjFbzk+6K5mN7xSO1rjcS/Iv8AGjjfSXp1ica3FN0KL2VOm7Nr+efF+Ssc3LyLW/b1D2PC8Ph4/c/qlq1ivMzLrx166EQmewlj8YLEaj6T3PT3ZXm9fCPVh6s6T7ou8X5xezMqXtWepVs/DwZ41ero/RjrRUnGnjkoNuyrQXuf3x+75rYv4uV8urPNc3wM0j5YJ3/b7dKoV4zjGUGpRkrxlFpprvTRc3E+nnLVtWdT7XLhCQAAAAAAAAAAAAAAAAAAAhgYnpJntPAUJVqr4JqEV8U5ckka8mSKR2tcXi35GSKVcCzzOauNrSrVpNt3UY/dhHlGK/y5ysuSby99xeJi42OKUjv+WPNa0BIEAAEdgSknaJn6htHQrplUy6ajLVUwsn78OLh/NT/YsYc806lyPJ+LpyK/KvVncsFi4VqcalOSnCa1RcXdNM6dbfKNvDZMdsczW/t6ESxSAAAAAAAAAAAAAAAAAAPHmuPhhqU6tV6YU4tv9EvExtf4xttw4bZrxjpHcuB9LukM8fXc53jCN1ThyjHu8+9nJy5PnO3v+FwacTHFI9/csGal0CS40harYiMPidvzM647S0X5eLH7l5/+qU/H5Gz8Eqc+Uxb6X6OKjP4Xd93BmFsNoWcfNxZI1E6leNazWdgZAJb71XdKPZ6ywtV/Y15fZt8IVHy8pfn5lzi5tTqXnPOcCL1/LSO3ZkdF5BIAAAAAAAAAAAAAAAABS2I9o99ORdavSB1Kyw0H9nQs6luEqjs18l+Zz+Tl7+L2n/n+FFaTntHv1/hzm5S07297lNwgZKdbXsLlOKxXu4ShVrS4NxVoR85u0V6s34cU27cnyPkceKPjE9r9bqszVrU6EZPjZVaer6uxfjFp5e/Mi87mWs5v0exOD/1OHrUV+KcXo9Jr3X8yNTDKlqT6eCMXy2fIiW6u47hnMBXk1ae+2z5rzK2XHHuHX4XNvWdWexMqS79Z3GwhJdqzV00001xut0TDG1YtGpfQfQjOvbcFRqv+Il2VX+uOzfrs/U6+G/yq+eeQ404ORbH/AMbAjaowkJAAAAAAAAAAAAAAAPHmeLVCjVqy+GlTlN+iuRadV22Ycf5LxSPuXzLnGc3qycvfnUlKc3fnJ3/U5kYpvM2l7fJzacetcVfqHmpY6Eudn3PYwthtHbdi8hiv7elM16XKXrf9svRgcLKvVp0ofHVqRpx85O1/Tj6E443ZhyM8Ysc5Pp9G5JlcMJh6VGmrRpQUfFvnJ+LdzsUrFY1D51nyzlyTeft77GTTqFFfDxqRcZxjKMlaSklKLXc0+JEwy3MenG+sbqzhQUsXgY6acfer0FuornOn3Jc4/I12p1t0ONye/jLnkbQRo+9OnETvaaFXVcqZY7eg4WTddTK9c07Xe5+i5OzevbpvUrjvexVDk1CvFePwS/KJe4do7eV/9Hi/Zkj/AA6ui7DzCSQAAAAAAAAAAAAAAAxHSfKHjcLWw8Zui60dOtJStvfh4mNo+Ualsw5JxZPnDhOf9U2YYbVKnGGLgru9FvtGvGnK2/k2avxyvxy627t7aJisNOlLRVhUpT/DUjKEvk0mR3DfXJE+ilXlDhJpfQxmIn6bozXp6l2bqd6LV5TjjsTHRTUJLDRkmqkm7faNPhG17d9zKmCInavzfJ3yY/xfX27DEsOOkABbqQUk01dNWafBp8Qep3D5o6d5V7Fj8RQW0FPtKX/jn70V6br0KeSNXek4l/y49sz0I6v6+Niqs37Ph5fDKSvUmr8YR7vFj8Py9tlvK1436axuXSMH1a4CmkpxqVpW3c5tfSNkbY41Ndudk81yrT1OjG9WmBqJ6I1aL5OFRu39sroieLRGPzfKrPc7Y7oh0OrZbmSlqVXD1KFWGtbOLvGSjOPL4eJjjwTS2/pY53k45XG+Ex+rbpSLTgpAAAAAAAAAAAAAAAAAIaA8WY5TQxMdOIpUq0XyqRjP5XWxExCYtMemp0+qrLoYmFeNOaUHq7FycqDlybi+Se9r2I1DZ+e2tN4jG3AyhqVAAAEMDlvSTo/HHZ+u0SdChhKFSuuUnqnog/Pn4I0Wjd3Ux5/xcTcfy3yFVJJLZJJK3A3RGnMtaZncp7YlB24FSrg7e/D1dSv6MC6AAAAAAAAAAAAAAAAAAAAAAAAGBZrVVCLlJqMYpyk3sklu2LTERsiJtaKw0Ho7maxM8ZiVwrYlxpv/ALVOMY0/nu/7jTit8plf5uOcNK0/2zXtJthRn+T2klB7QBPtAGTyavqcl4JgZZAAAAAAAAAAAAAAAAAAAAAAAIYFjFYuNKEp1JRhCKvKUnZJeZFpiI7ZUx2vOq9y4z096fPG6qGGbjhr2lLdTq/tDw5nPzZ/l1Hp6zxvifxR+XJ7/g6vMd9lVpN7xqdovKSt+cTdxJhS89SYvGTTa/aS087HpKxJKUrEAVquBnujF5OpLklGPq92BsCAAAAAAAAAAAAAAAAAAAAAAhsDB9J+lFDL6eqq7zabhTjvOX7LxNd8kVjtb4vCyci2qx1/LiXSvpbXzGX2j0UU/cpR+Bdzl+JnOyZZvL1/C8fi4sRMdy1+5r6dDb3ZNmLw1aNRbr4Zrvi/8ubMd/jKnz+PGfFr7dAp41TipRd4yV00dSsxaHhcmG2O01lfwWPhCX2sdSdrbtL6EtepZ32OjXjejJ05W2TeqL/VAXqfR/3d6j1W5JNfmBsOS0I0qagneS3m+F2+YGRAAAAAAAAAAAAAAAAAAAABDYGpdOemEcBDRT0zxM17kX8MF+Ofh3LmaMuaKR17dTx3jb8m+56q4bmmYTxFSVSpOVScneUpO7f7Jckc615vO5ezx4seGPhjjTyGPpl/lAE3IRvUslkWJrKpGnQjKq6jsqSTd34W+Hz4FnDa29OZ5Li8a1JyX6lvmNyStSajUioycYydnqW/K/N7HRj08XatYt+mVvAVZ021qtbdJ/kShsGV543ZPfvA23KkpSc+elJeTe+3ogMmgJAAAAAAAAAAAAAAAAAAADDdKc7jgcNUrS3klppx/FN/CjXlv8arPD41uRlikf7fPuaY6dacqlSTnUqy1Sk/Hu8ORy5t8p2+gUw48FIrT0xxix99gSBjvXtl+jXR2vmNXRQj7q/iVJfw4LxfN+C3N2PFNpUuVzsfHj5TPf8ADuPRHojQy2Hue/Wmvta0l70vBL7sfBHQx44o8jy+bk5NtzOo/hTj8RGdSTe/3V5L/GbFSXhxGX0q3xJJ964gRgshVKalHTOPF7Wl/wAgZvEtwgpR2cLP05qwGSweKVWKa9V3MD0AAAAAAAAAAAAAAAAAAABx3rfzZ1MTTw8X7lCGuS/nl+0fzKPJv3p6zwHH1S2WftzivK7KdY6duZ2oMgAz3QzozPMsR2abhSglKvU/DHlGP8z3+Rvw4fm5vkObHHp/d3/JsqpYSjCjQhGFOC2S4t85SfNvvL9axWNQ8dly2y2+Vp29slsZNc9ubYrG6JyjLZxk0/RgRDNV3gXo5u+UvqBdhnT331bbrjt3gZLJMc001dp+AG2U56kmuYFYAAAAAAAAAAAAAAAABS2B83dJMb2+MxNX8dedvKL0r6JHKzTu+30Dg1/Hx6x/DDSZg3TPaAjYDbvXVblaw+XUZW9/EN15vn7ztBekUjp4a/GrxXk8s5ORMb6huUTa58JA0rpDl8faJ+6nrtL1fH8gMTUySPOy8EBZjk8U+/5gZbA0I0l7sUr8duIHsWaKO2yA2DJpuVJSe2ptq/cB7wAAAAAAAAAAAAAAAAiR480r9nRqz/BSnP5RbFvTPFG7RD5fdVRScnbbnzOTFZmXv7ZaY47lZjioPhJE/jtDTXl4rfa5qvwImJhtjJWfUjTey4vZeb2RMRuS1oisy+o8sw6pUaVNbKnThBekUjqVjp4HJPyvaf7vUjJgAannWI+0lJcF7vogMe8SuN0BaqYqK4tAFiHP4OHNvgBsGR5TRqU1OcFOep3crvg+4DYYq3lyAkAAAAAAAAAAAAAAABDA8uZYNV6NSlJyUasJQbjtJKSs7XEsq2+NtuVZn1H053dHGVYPkq0I1F84tM1fjhavzct53aWtY/qUx0P4NTD11/VKlL/crfUn4EcmrA4jq5zSlJJ4Sq7yUU6cqc4u/ipbLxdjCcbdXl6+2+dDeqKrGUKuYVtOmUZqhRep3TulOpw9F8yYxQxv5HLqaxPTsqRuc9UBRV4O3Gzt8gNO+Jb+oHirZZCTu1v5sC0sBTj91eu4FFbEpbLYDcujH+ni++Un+n6AZcAAAAAAAAAAAAAAAAAMClsahHbGZzn2HwcXLEVIw22je835RW7ML3ivtYwcXLmnVK/7c7zHrgtJrD4fVBPaVaelv+2KdivPJj6dfF4Odfrv2v5R1vwlKMcVQdGLdnOnLtIrxaaTsTHI3PbDP4W1Y+VLbdIweLhWhGpSlGpTmlKEotOLT7mWomJhxbUtWdXjt6ggAhgapjoaatRLhrbXruB5JsDwY2tpTfJIDE4a83d8/oB0/J6WmhSXdBP57ge0AAAAAAAAAAAAAAAAAiQGg9Y/TKWDSw+HaVecdU5cezi+Fl+J7+XEq8jL8fTueJ8bHImcl/2w4zmGLlVk3OUpye8pTblJvxbKW5+3p7VpTqkah47hhpNxpMOjdTefyp4h4ObbpV1KdJPhGpFXaXddXfmi3gvMzpwfMcaJp+SIdqLjzgBDA1bNf41Tz/RAY+pIDDZrUvpj3u78kAwseAHT6EbRiu6KXyQFwAAAAAAAABAAAAAAAAEMIl85dPMTKeZYzU91WcF4KKSS+Rzcv7u3tfHzFONSKtfe5qmFutvlCkhOwmDbZurWk5Zrg9P3ZznLwiqcrv6r5m7B+5zvJ2iONMT9voo6LyABDA1XNH9tU/q/RAY6swMFinqqPw2A9+XwvKC75RX1A6UAAAAAAAAAkClgRcBqAagGoCNQEuQDUBw7riyOWHxXtcU3RxNtbW6hVSSs+7UrW9Srlp27nA5P6JrM+vTnlPFRvaTsnwf7+BqtR0cXI+M9ryd+H03NExpfjLW3qVVODlJRinKcnaMYq8n5LmTWsz0i+WlI3aXaeq7obLBKWJxK04irHTCHF04Pd3/me1+6yRew4vh28x5Hm/mn419OhKZvcs1gUVqyhFyfBK4GpY6snKUnxk7gY6rWT4cQMSvifmBmMmhrq0l/On8t/wBAN/UgJ1ALgLgSBFwFwFwKgLTkBGoCHICNYEdoA7QCntQI7YDz42jTr05U60Y1KdRaZxmrxa8SNb9prM1nqXMc46nKFSTeFxFTDpu+ipHt4ryepS+bZj8IWa8q32rybqfw1Jp4nEVsRb7sF7PD1s3L6kTSP4TPLvvqW+5RlOGwathqNOj4xV5vzk938zKKRrpovlyW/dbbJOujKGuI/ue0ASsQB4M5xPuKK+87vyQGq4uqB7MgwGpVK0+EITVP+rTvL0AwEOIGx9Go/bx8FJ/S36gbfrAKQFWoAmBOoCVICbgLgXLgeaQEWApYFIFLYFEmwLcpMC1OT7gLFSU+SA805VuSQFpyr90fqBVGVbmojaNQuwdXnYJXU5cwK1Jrj6gefF03PfjtsBiHlVWo9kku9uwGZxdVUKOiP4dEflu2BqsMLvsBmctqdjLVbU9LXdxAytDM2/it6AZKjW1JNAXVMCVMCVMCrWBKkA1AXo8EBZkBAEWAhoClxAjSBEoARoApcQKXACmUAKHAClxYFuTYFjES2aabT7gMJXzaVFtaako97i7r1XECyuk0e9rz2At1sz9oi4Ql73GLaulYCxTwGI5Om/O6AvxweL5Kl82v0AvU8Hi+6l/7N/oBsOAjOEIxfFcX5ge2MmBMWwLikBUmBVcCpMD0Qey8kAaAiwFLiA0gHECNIBxApcQIcQGgCNAEdmBDpgR2IEOggKfZl3AUvBxfGMX6ATHBx/DFeSAr9lXcgHs6An2dASqCAqVECeyAdkBPZgSoATpAuxWy8gACwBoCLALATYCLANIDSA0gQ0BFgGkBpAaQGkBpAWAWAlICdIDSBNgFgFgCQEWAmwFSQABYBYBYBYBYBYBYCGgFgGkBYBYBYBYBYCbALARYAogTYBYBYBYBYBYBYBYCQP/Z"/>
          <p:cNvSpPr>
            <a:spLocks noChangeAspect="1" noChangeArrowheads="1"/>
          </p:cNvSpPr>
          <p:nvPr/>
        </p:nvSpPr>
        <p:spPr bwMode="auto">
          <a:xfrm>
            <a:off x="307975" y="-1431925"/>
            <a:ext cx="3352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8" descr="Hasil gambar untuk defin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10" descr="Hasil gambar untuk defini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12" descr="Hasil gambar untuk defini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" name="AutoShape 14" descr="Hasil gambar untuk definis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16" descr="Hasil gambar untuk definis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AutoShape 18" descr="Hasil gambar untuk definis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AutoShape 20" descr="Hasil gambar untuk definis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AutoShape 22" descr="Hasil gambar untuk definisi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AutoShape 24" descr="Hasil gambar untuk definisi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" y="1680210"/>
            <a:ext cx="1722120" cy="169926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007235" y="1539558"/>
            <a:ext cx="6268085" cy="214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penyampaian</a:t>
            </a:r>
            <a:r>
              <a:rPr lang="en-US" sz="2800" dirty="0"/>
              <a:t> daftar </a:t>
            </a:r>
            <a:r>
              <a:rPr lang="en-US" sz="2800" dirty="0" err="1"/>
              <a:t>harta</a:t>
            </a:r>
            <a:r>
              <a:rPr lang="en-US" sz="2800" dirty="0"/>
              <a:t> </a:t>
            </a:r>
            <a:r>
              <a:rPr lang="en-US" sz="2800" dirty="0" err="1"/>
              <a:t>kekayaan</a:t>
            </a:r>
            <a:r>
              <a:rPr lang="en-US" sz="2800" dirty="0"/>
              <a:t> ASN yang </a:t>
            </a:r>
            <a:r>
              <a:rPr lang="en-US" sz="2800" dirty="0" err="1"/>
              <a:t>dimiliki</a:t>
            </a:r>
            <a:r>
              <a:rPr lang="en-US" sz="2800" dirty="0"/>
              <a:t> dan </a:t>
            </a:r>
            <a:r>
              <a:rPr lang="en-US" sz="2800" dirty="0" err="1"/>
              <a:t>dikuasai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transparansi</a:t>
            </a:r>
            <a:r>
              <a:rPr lang="en-US" sz="2800" dirty="0"/>
              <a:t> </a:t>
            </a:r>
            <a:r>
              <a:rPr lang="en-US" sz="2800" dirty="0" err="1"/>
              <a:t>Aparatur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Negara</a:t>
            </a:r>
            <a:endParaRPr lang="id-ID" sz="2800" dirty="0"/>
          </a:p>
          <a:p>
            <a:pPr algn="just"/>
            <a:endParaRPr lang="id-ID" sz="2800" dirty="0"/>
          </a:p>
        </p:txBody>
      </p:sp>
      <p:graphicFrame>
        <p:nvGraphicFramePr>
          <p:cNvPr id="2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843585"/>
              </p:ext>
            </p:extLst>
          </p:nvPr>
        </p:nvGraphicFramePr>
        <p:xfrm>
          <a:off x="669290" y="3616960"/>
          <a:ext cx="7772400" cy="225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9577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dirty="0"/>
              <a:t>Muatan Surat Edaran Nomor 1 Tahun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80524"/>
              </p:ext>
            </p:extLst>
          </p:nvPr>
        </p:nvGraphicFramePr>
        <p:xfrm>
          <a:off x="487680" y="1087120"/>
          <a:ext cx="8244840" cy="5358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4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396875" marR="0" lvl="0" indent="-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1.	Me</a:t>
                      </a:r>
                      <a:r>
                        <a:rPr lang="id-ID" sz="2400" dirty="0"/>
                        <a:t>netapkan pejabat wajib lapor LHKPN</a:t>
                      </a:r>
                    </a:p>
                  </a:txBody>
                  <a:tcPr anchor="ctr">
                    <a:solidFill>
                      <a:srgbClr val="FF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3696">
                <a:tc>
                  <a:txBody>
                    <a:bodyPr/>
                    <a:lstStyle/>
                    <a:p>
                      <a:pPr marL="396875" marR="0" lvl="0" indent="-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	</a:t>
                      </a:r>
                      <a:r>
                        <a:rPr lang="id-ID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Menetapkan wajib lapor bagi seluruh pegawai ASN yang tidak wajib LHKPN  untuk menyampaikan LHKASN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Me</a:t>
                      </a:r>
                      <a:r>
                        <a:rPr lang="id-ID" sz="2400" dirty="0"/>
                        <a:t>nggunakan formulir LHKASN</a:t>
                      </a:r>
                      <a:endParaRPr lang="en-US" sz="2400" dirty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err="1"/>
                        <a:t>Disampaikan</a:t>
                      </a:r>
                      <a:r>
                        <a:rPr lang="en-US" sz="2400" dirty="0"/>
                        <a:t> paling </a:t>
                      </a:r>
                      <a:r>
                        <a:rPr lang="en-US" sz="2400" dirty="0" err="1"/>
                        <a:t>lambat</a:t>
                      </a:r>
                      <a:endParaRPr lang="en-US" sz="2400" dirty="0"/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dirty="0"/>
                        <a:t>3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bulan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setelah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kebijakan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ditetapkan</a:t>
                      </a:r>
                      <a:endParaRPr lang="en-US" sz="2000" baseline="0" dirty="0"/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baseline="0" dirty="0"/>
                        <a:t>1 </a:t>
                      </a:r>
                      <a:r>
                        <a:rPr lang="en-US" sz="2000" baseline="0" dirty="0" err="1"/>
                        <a:t>bulan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setelah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diangkat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dalam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jabatan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mutasi</a:t>
                      </a:r>
                      <a:r>
                        <a:rPr lang="en-US" sz="2000" baseline="0" dirty="0"/>
                        <a:t>/</a:t>
                      </a:r>
                      <a:r>
                        <a:rPr lang="en-US" sz="2000" baseline="0" dirty="0" err="1"/>
                        <a:t>promosi</a:t>
                      </a:r>
                      <a:endParaRPr lang="en-US" sz="2000" baseline="0" dirty="0"/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baseline="0" dirty="0"/>
                        <a:t>1 </a:t>
                      </a:r>
                      <a:r>
                        <a:rPr lang="en-US" sz="2000" baseline="0" dirty="0" err="1"/>
                        <a:t>bulan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setelah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berhenti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jabatan</a:t>
                      </a:r>
                      <a:endParaRPr lang="id-ID" sz="2000" dirty="0"/>
                    </a:p>
                  </a:txBody>
                  <a:tcPr anchor="ctr">
                    <a:solidFill>
                      <a:srgbClr val="FFF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75" marR="0" lvl="0" indent="-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3.	Me</a:t>
                      </a:r>
                      <a:r>
                        <a:rPr lang="id-ID" sz="2400" dirty="0"/>
                        <a:t>nugaskan APIP untuk mengelola LHKASN</a:t>
                      </a:r>
                    </a:p>
                  </a:txBody>
                  <a:tcPr anchor="ctr"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75" marR="0" lvl="0" indent="-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4.	</a:t>
                      </a:r>
                      <a:r>
                        <a:rPr lang="id-ID" sz="2400" dirty="0"/>
                        <a:t>Peninjauan kembali jabatan dan sanksi jika tidak memenuhi ketentuan ini</a:t>
                      </a:r>
                    </a:p>
                  </a:txBody>
                  <a:tcPr anchor="ctr">
                    <a:solidFill>
                      <a:srgbClr val="8B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6875" marR="0" lvl="0" indent="-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5.	</a:t>
                      </a:r>
                      <a:r>
                        <a:rPr lang="en-US" sz="2400" dirty="0" err="1"/>
                        <a:t>Pemberian</a:t>
                      </a:r>
                      <a:r>
                        <a:rPr lang="en-US" sz="2400" dirty="0"/>
                        <a:t> </a:t>
                      </a:r>
                      <a:r>
                        <a:rPr lang="id-ID" sz="2400" dirty="0"/>
                        <a:t>sanksi</a:t>
                      </a:r>
                      <a:r>
                        <a:rPr lang="en-US" sz="2400" baseline="0" dirty="0"/>
                        <a:t>: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err="1"/>
                        <a:t>Wajib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Lapor</a:t>
                      </a:r>
                      <a:r>
                        <a:rPr lang="en-US" sz="2400" baseline="0" dirty="0"/>
                        <a:t> LHKASN yang </a:t>
                      </a:r>
                      <a:r>
                        <a:rPr lang="en-US" sz="2400" baseline="0" dirty="0" err="1"/>
                        <a:t>tidak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mematuhi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kewajibannya</a:t>
                      </a:r>
                      <a:endParaRPr lang="en-US" sz="2400" baseline="0" dirty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err="1"/>
                        <a:t>Pejabat</a:t>
                      </a:r>
                      <a:r>
                        <a:rPr lang="en-US" sz="2400" baseline="0" dirty="0"/>
                        <a:t> APIP yang </a:t>
                      </a:r>
                      <a:r>
                        <a:rPr lang="en-US" sz="2400" baseline="0" dirty="0" err="1"/>
                        <a:t>membocorkan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informasi</a:t>
                      </a:r>
                      <a:r>
                        <a:rPr lang="en-US" sz="2400" baseline="0" dirty="0"/>
                        <a:t> LHKASN</a:t>
                      </a:r>
                      <a:endParaRPr lang="id-ID" sz="2400" dirty="0"/>
                    </a:p>
                  </a:txBody>
                  <a:tcPr anchor="ctr">
                    <a:solidFill>
                      <a:srgbClr val="FFD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4964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31456" y="1820854"/>
            <a:ext cx="3029064" cy="2137296"/>
            <a:chOff x="3236913" y="2561980"/>
            <a:chExt cx="2713037" cy="1724270"/>
          </a:xfrm>
        </p:grpSpPr>
        <p:pic>
          <p:nvPicPr>
            <p:cNvPr id="5" name="Picture 22" descr="Hasil gambar untuk penilai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000" l="0" r="528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2950" y="2571750"/>
              <a:ext cx="2667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9" b="100000" l="95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2571750"/>
              <a:ext cx="2670175" cy="171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2" descr="Hasil gambar untuk penilaia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556" b="98889" l="6464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40088" y="2571750"/>
              <a:ext cx="2667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2" descr="Hasil gambar untuk penilaia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778" b="82222" l="32500" r="54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6913" y="2571750"/>
              <a:ext cx="2667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asil gambar untuk penilaia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43333" l="22500" r="4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8823" y="2561980"/>
              <a:ext cx="2667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Hasil gambar untuk penilaia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89" b="75000" l="38214" r="67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40088" y="2561980"/>
              <a:ext cx="2667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721562" y="3927049"/>
            <a:ext cx="316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0000FF"/>
                </a:solidFill>
              </a:rPr>
              <a:t>Kebijakan</a:t>
            </a:r>
            <a:r>
              <a:rPr lang="en-US" b="1" dirty="0">
                <a:solidFill>
                  <a:srgbClr val="0000FF"/>
                </a:solidFill>
              </a:rPr>
              <a:t> LHKASN </a:t>
            </a:r>
            <a:r>
              <a:rPr lang="en-US" b="1" dirty="0" err="1">
                <a:solidFill>
                  <a:srgbClr val="0000FF"/>
                </a:solidFill>
              </a:rPr>
              <a:t>menjadi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kriteria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dalam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penilaian</a:t>
            </a:r>
            <a:endParaRPr lang="id-ID" dirty="0"/>
          </a:p>
        </p:txBody>
      </p:sp>
      <p:grpSp>
        <p:nvGrpSpPr>
          <p:cNvPr id="37" name="Group 36"/>
          <p:cNvGrpSpPr/>
          <p:nvPr/>
        </p:nvGrpSpPr>
        <p:grpSpPr>
          <a:xfrm>
            <a:off x="6079831" y="3687370"/>
            <a:ext cx="2476500" cy="1857376"/>
            <a:chOff x="6079831" y="3687370"/>
            <a:chExt cx="2476500" cy="1857376"/>
          </a:xfrm>
        </p:grpSpPr>
        <p:grpSp>
          <p:nvGrpSpPr>
            <p:cNvPr id="22" name="Group 21"/>
            <p:cNvGrpSpPr/>
            <p:nvPr/>
          </p:nvGrpSpPr>
          <p:grpSpPr>
            <a:xfrm>
              <a:off x="6079831" y="3687370"/>
              <a:ext cx="2476500" cy="1857376"/>
              <a:chOff x="941093" y="3611170"/>
              <a:chExt cx="2476500" cy="1857376"/>
            </a:xfrm>
          </p:grpSpPr>
          <p:pic>
            <p:nvPicPr>
              <p:cNvPr id="24" name="Picture 6" descr="Hasil gambar untuk Indeks reformasi Birokrasi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65464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093" y="3620695"/>
                <a:ext cx="2466975" cy="1847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Hasil gambar untuk Indeks reformasi Birokrasi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618" y="3611170"/>
                <a:ext cx="2466975" cy="1847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Hasil gambar untuk Indeks reformasi Birokrasi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386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618" y="3611170"/>
                <a:ext cx="2466975" cy="1847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6079831" y="3958150"/>
              <a:ext cx="1229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Indeks</a:t>
              </a:r>
              <a:r>
                <a:rPr lang="en-US" sz="2000" b="1" dirty="0"/>
                <a:t> RB</a:t>
              </a:r>
              <a:endParaRPr lang="id-ID" sz="20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95030" y="1420744"/>
            <a:ext cx="2447925" cy="1768793"/>
            <a:chOff x="5895030" y="1420744"/>
            <a:chExt cx="2447925" cy="1768793"/>
          </a:xfrm>
        </p:grpSpPr>
        <p:grpSp>
          <p:nvGrpSpPr>
            <p:cNvPr id="21" name="Group 20"/>
            <p:cNvGrpSpPr/>
            <p:nvPr/>
          </p:nvGrpSpPr>
          <p:grpSpPr>
            <a:xfrm>
              <a:off x="5895030" y="1495182"/>
              <a:ext cx="2447925" cy="1694355"/>
              <a:chOff x="6237930" y="1495182"/>
              <a:chExt cx="2447925" cy="1694355"/>
            </a:xfrm>
          </p:grpSpPr>
          <p:pic>
            <p:nvPicPr>
              <p:cNvPr id="17" name="Picture 8" descr="Hasil gambar untuk integrity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290" b="89071" l="0" r="974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7930" y="1495182"/>
                <a:ext cx="2447925" cy="10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6539550" y="2184969"/>
                <a:ext cx="1992444" cy="1004568"/>
                <a:chOff x="1189542" y="3880013"/>
                <a:chExt cx="1992444" cy="1004568"/>
              </a:xfrm>
            </p:grpSpPr>
            <p:pic>
              <p:nvPicPr>
                <p:cNvPr id="16" name="Picture 14" descr="Hasil gambar untuk zone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94828" l="4186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9542" y="3887403"/>
                  <a:ext cx="1992444" cy="9971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4" descr="Hasil gambar untuk zone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9542" y="3880013"/>
                  <a:ext cx="1992444" cy="9971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4" descr="Hasil gambar untuk zone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56897" l="7923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9542" y="3887403"/>
                  <a:ext cx="1992444" cy="9971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3" name="TextBox 32"/>
            <p:cNvSpPr txBox="1"/>
            <p:nvPr/>
          </p:nvSpPr>
          <p:spPr>
            <a:xfrm>
              <a:off x="6196650" y="1420744"/>
              <a:ext cx="1687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Zona</a:t>
              </a:r>
              <a:r>
                <a:rPr lang="en-US" sz="2000" b="1" dirty="0"/>
                <a:t> </a:t>
              </a:r>
              <a:r>
                <a:rPr lang="en-US" sz="2000" b="1" dirty="0" err="1"/>
                <a:t>Integrias</a:t>
              </a:r>
              <a:endParaRPr lang="id-ID" sz="20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37001" y="2229110"/>
            <a:ext cx="2136657" cy="2858436"/>
            <a:chOff x="4041776" y="1558550"/>
            <a:chExt cx="2136657" cy="2858436"/>
          </a:xfrm>
        </p:grpSpPr>
        <p:cxnSp>
          <p:nvCxnSpPr>
            <p:cNvPr id="35" name="Elbow Connector 34"/>
            <p:cNvCxnSpPr/>
            <p:nvPr/>
          </p:nvCxnSpPr>
          <p:spPr>
            <a:xfrm flipV="1">
              <a:off x="4054359" y="1558550"/>
              <a:ext cx="2120899" cy="2013080"/>
            </a:xfrm>
            <a:prstGeom prst="bentConnector3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>
              <a:off x="4041776" y="3571630"/>
              <a:ext cx="2136657" cy="845356"/>
            </a:xfrm>
            <a:prstGeom prst="bentConnector3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027597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3600" dirty="0"/>
              <a:t>LHKPN DAN LHKASN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86498"/>
              </p:ext>
            </p:extLst>
          </p:nvPr>
        </p:nvGraphicFramePr>
        <p:xfrm>
          <a:off x="373827" y="1174926"/>
          <a:ext cx="8373933" cy="520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9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9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4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5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URAIAN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LHKPN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LHKASN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212"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Subyek</a:t>
                      </a:r>
                      <a:endParaRPr lang="en-US" sz="2400" dirty="0"/>
                    </a:p>
                  </a:txBody>
                  <a:tcP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Pejabat</a:t>
                      </a:r>
                      <a:r>
                        <a:rPr lang="en-US" sz="2400" dirty="0"/>
                        <a:t> Negara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pejabat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strategis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serta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potenisal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rawan</a:t>
                      </a:r>
                      <a:r>
                        <a:rPr lang="en-US" sz="2400" dirty="0"/>
                        <a:t> KKN</a:t>
                      </a:r>
                    </a:p>
                  </a:txBody>
                  <a:tcP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seluruh</a:t>
                      </a:r>
                      <a:r>
                        <a:rPr lang="en-US" sz="2400" dirty="0"/>
                        <a:t> ASN </a:t>
                      </a:r>
                      <a:r>
                        <a:rPr lang="en-US" sz="2400" dirty="0" err="1"/>
                        <a:t>selain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berkewajiban</a:t>
                      </a:r>
                      <a:r>
                        <a:rPr lang="en-US" sz="2400" dirty="0"/>
                        <a:t> LHKPN</a:t>
                      </a:r>
                    </a:p>
                  </a:txBody>
                  <a:tcPr>
                    <a:solidFill>
                      <a:srgbClr val="FFF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5748"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Tujuan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Penyampaian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/>
                        <a:t>KPK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Pimpinan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Organisasi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Melalui</a:t>
                      </a:r>
                      <a:r>
                        <a:rPr lang="en-US" sz="2400" dirty="0"/>
                        <a:t> APIP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id-ID" sz="2400" dirty="0"/>
                        <a:t>Pengelolaan </a:t>
                      </a:r>
                      <a:endParaRPr lang="en-US" sz="2400" dirty="0"/>
                    </a:p>
                  </a:txBody>
                  <a:tcP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2400" dirty="0"/>
                        <a:t>KPK</a:t>
                      </a:r>
                      <a:endParaRPr lang="en-US" sz="2400" dirty="0"/>
                    </a:p>
                  </a:txBody>
                  <a:tcP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/>
                        <a:t>APIP/</a:t>
                      </a:r>
                      <a:r>
                        <a:rPr lang="en-US" sz="2400" dirty="0" err="1"/>
                        <a:t>Kemenpan</a:t>
                      </a:r>
                      <a:r>
                        <a:rPr lang="en-US" sz="2400" dirty="0"/>
                        <a:t> &amp; RB</a:t>
                      </a:r>
                    </a:p>
                  </a:txBody>
                  <a:tcPr>
                    <a:solidFill>
                      <a:srgbClr val="FFF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2969"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Lampiran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Bukti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Wajib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melampirkan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bukti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err="1"/>
                        <a:t>Tidak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wajib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melampirkan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bukti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5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Waktu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Penyampaian</a:t>
                      </a:r>
                      <a:endParaRPr lang="en-US" sz="2400" dirty="0"/>
                    </a:p>
                  </a:txBody>
                  <a:tcP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/>
                        <a:t>2 (</a:t>
                      </a:r>
                      <a:r>
                        <a:rPr lang="en-US" sz="2400" dirty="0" err="1"/>
                        <a:t>dua</a:t>
                      </a:r>
                      <a:r>
                        <a:rPr lang="en-US" sz="2400" dirty="0"/>
                        <a:t>) </a:t>
                      </a:r>
                      <a:r>
                        <a:rPr lang="en-US" sz="2400" dirty="0" err="1"/>
                        <a:t>bulan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setelah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menjabat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atau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berhenti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dari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jabatan</a:t>
                      </a:r>
                      <a:endParaRPr lang="en-US" sz="4400" dirty="0"/>
                    </a:p>
                  </a:txBody>
                  <a:tcP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/>
                        <a:t>1 (</a:t>
                      </a:r>
                      <a:r>
                        <a:rPr lang="en-US" sz="2400" dirty="0" err="1"/>
                        <a:t>satu</a:t>
                      </a:r>
                      <a:r>
                        <a:rPr lang="en-US" sz="2400" dirty="0"/>
                        <a:t>) </a:t>
                      </a:r>
                      <a:r>
                        <a:rPr lang="en-US" sz="2400" dirty="0" err="1"/>
                        <a:t>bulan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setelah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menjabat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atau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berhenti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dari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jabatan</a:t>
                      </a:r>
                      <a:endParaRPr lang="en-US" sz="2400" dirty="0"/>
                    </a:p>
                  </a:txBody>
                  <a:tcPr>
                    <a:solidFill>
                      <a:srgbClr val="FFF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4766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LHKASN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99909"/>
              </p:ext>
            </p:extLst>
          </p:nvPr>
        </p:nvGraphicFramePr>
        <p:xfrm>
          <a:off x="730250" y="1524000"/>
          <a:ext cx="7772400" cy="446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304800"/>
            <a:ext cx="609600" cy="381000"/>
          </a:xfrm>
        </p:spPr>
        <p:txBody>
          <a:bodyPr/>
          <a:lstStyle/>
          <a:p>
            <a:pPr>
              <a:defRPr/>
            </a:pPr>
            <a:fld id="{70DAE00A-A886-47F5-808A-106A902AC1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726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476</Words>
  <Application>Microsoft Office PowerPoint</Application>
  <PresentationFormat>On-screen Show (4:3)</PresentationFormat>
  <Paragraphs>129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Black</vt:lpstr>
      <vt:lpstr>Calibri</vt:lpstr>
      <vt:lpstr>Century Gothic</vt:lpstr>
      <vt:lpstr>Tahoma</vt:lpstr>
      <vt:lpstr>Times New Roman</vt:lpstr>
      <vt:lpstr>Wingdings</vt:lpstr>
      <vt:lpstr>Wingdings 3</vt:lpstr>
      <vt:lpstr>2_Office Theme</vt:lpstr>
      <vt:lpstr>Radial</vt:lpstr>
      <vt:lpstr>8_Office Theme</vt:lpstr>
      <vt:lpstr>1_Wisp</vt:lpstr>
      <vt:lpstr>SOSIALISASI</vt:lpstr>
      <vt:lpstr>LANDASAN HUKUM </vt:lpstr>
      <vt:lpstr>Kewajiban Penyampaian Laporan Harta Kekayaan Aparatur Sipil Negara Di Lingkungan Instansi Pemerintah</vt:lpstr>
      <vt:lpstr>RUANG LINGKUP LHKASN</vt:lpstr>
      <vt:lpstr>DEFINISI LHKASN</vt:lpstr>
      <vt:lpstr>Muatan Surat Edaran Nomor 1 Tahun 2015</vt:lpstr>
      <vt:lpstr>PowerPoint Presentation</vt:lpstr>
      <vt:lpstr>LHKPN DAN LHKASN</vt:lpstr>
      <vt:lpstr>Cara memperoleh formulir LHKASN</vt:lpstr>
      <vt:lpstr>MUATAN LHKASN</vt:lpstr>
      <vt:lpstr>HARTA YANG DILAPORKAN</vt:lpstr>
      <vt:lpstr>PENYAMPAIAN LHKASN</vt:lpstr>
      <vt:lpstr>TUGAS APIP DALAM LHKASN</vt:lpstr>
      <vt:lpstr>FORM LHKASN</vt:lpstr>
      <vt:lpstr>FORM LHKASN</vt:lpstr>
      <vt:lpstr>FORM LHKASN - HARTA</vt:lpstr>
      <vt:lpstr>FORM LHKASN - HARTA</vt:lpstr>
      <vt:lpstr>FORM LHKASN - PENGHASILAN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Galih Hadiwijaya</dc:creator>
  <cp:lastModifiedBy>LENOVO</cp:lastModifiedBy>
  <cp:revision>326</cp:revision>
  <cp:lastPrinted>2015-02-24T11:16:50Z</cp:lastPrinted>
  <dcterms:created xsi:type="dcterms:W3CDTF">2014-11-01T09:41:01Z</dcterms:created>
  <dcterms:modified xsi:type="dcterms:W3CDTF">2022-12-22T02:01:01Z</dcterms:modified>
</cp:coreProperties>
</file>